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B3800A-DDCB-42B0-8320-0C4774867A12}"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259639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B3800A-DDCB-42B0-8320-0C4774867A12}"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40373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B3800A-DDCB-42B0-8320-0C4774867A12}"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368102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B3800A-DDCB-42B0-8320-0C4774867A12}"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43432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3800A-DDCB-42B0-8320-0C4774867A12}" type="datetimeFigureOut">
              <a:rPr lang="en-GB" smtClean="0"/>
              <a:t>18/11/2023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105189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B3800A-DDCB-42B0-8320-0C4774867A12}"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145961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B3800A-DDCB-42B0-8320-0C4774867A12}" type="datetimeFigureOut">
              <a:rPr lang="en-GB" smtClean="0"/>
              <a:t>18/11/2023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152865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B3800A-DDCB-42B0-8320-0C4774867A12}" type="datetimeFigureOut">
              <a:rPr lang="en-GB" smtClean="0"/>
              <a:t>18/11/2023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126450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3800A-DDCB-42B0-8320-0C4774867A12}" type="datetimeFigureOut">
              <a:rPr lang="en-GB" smtClean="0"/>
              <a:t>18/11/2023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46186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3800A-DDCB-42B0-8320-0C4774867A12}"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409710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3800A-DDCB-42B0-8320-0C4774867A12}" type="datetimeFigureOut">
              <a:rPr lang="en-GB" smtClean="0"/>
              <a:t>18/11/2023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96D35C-EC2F-410C-B0D3-1A35DCB54EA7}" type="slidenum">
              <a:rPr lang="en-GB" smtClean="0"/>
              <a:t>‹#›</a:t>
            </a:fld>
            <a:endParaRPr lang="en-GB"/>
          </a:p>
        </p:txBody>
      </p:sp>
    </p:spTree>
    <p:extLst>
      <p:ext uri="{BB962C8B-B14F-4D97-AF65-F5344CB8AC3E}">
        <p14:creationId xmlns:p14="http://schemas.microsoft.com/office/powerpoint/2010/main" val="109268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3800A-DDCB-42B0-8320-0C4774867A12}" type="datetimeFigureOut">
              <a:rPr lang="en-GB" smtClean="0"/>
              <a:t>18/11/2023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6D35C-EC2F-410C-B0D3-1A35DCB54EA7}" type="slidenum">
              <a:rPr lang="en-GB" smtClean="0"/>
              <a:t>‹#›</a:t>
            </a:fld>
            <a:endParaRPr lang="en-GB"/>
          </a:p>
        </p:txBody>
      </p:sp>
    </p:spTree>
    <p:extLst>
      <p:ext uri="{BB962C8B-B14F-4D97-AF65-F5344CB8AC3E}">
        <p14:creationId xmlns:p14="http://schemas.microsoft.com/office/powerpoint/2010/main" val="4089287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1A66AF42-C10D-9FD6-6A64-620F2D3F679F}"/>
              </a:ext>
            </a:extLst>
          </p:cNvPr>
          <p:cNvPicPr>
            <a:picLocks noChangeAspect="1"/>
          </p:cNvPicPr>
          <p:nvPr/>
        </p:nvPicPr>
        <p:blipFill rotWithShape="1">
          <a:blip r:embed="rId2"/>
          <a:srcRect l="847" r="927"/>
          <a:stretch/>
        </p:blipFill>
        <p:spPr>
          <a:xfrm>
            <a:off x="0" y="1673"/>
            <a:ext cx="12191999" cy="6854653"/>
          </a:xfrm>
          <a:prstGeom prst="rect">
            <a:avLst/>
          </a:prstGeom>
        </p:spPr>
      </p:pic>
      <p:sp>
        <p:nvSpPr>
          <p:cNvPr id="8" name="Rectangle 7">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cartoon of a child&#10;&#10;Description automatically generated">
            <a:extLst>
              <a:ext uri="{FF2B5EF4-FFF2-40B4-BE49-F238E27FC236}">
                <a16:creationId xmlns:a16="http://schemas.microsoft.com/office/drawing/2014/main" xmlns="" id="{4D6652C1-D55D-6660-80BA-4F2ED6E894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360" b="91325" l="9836" r="89912">
                        <a14:foregroundMark x1="56368" y1="91325" x2="56620" y2="88959"/>
                        <a14:foregroundMark x1="50946" y1="8360" x2="52081" y2="11356"/>
                        <a14:foregroundMark x1="76671" y1="43533" x2="76671" y2="42114"/>
                        <a14:foregroundMark x1="74401" y1="47950" x2="74779" y2="48107"/>
                      </a14:backgroundRemoval>
                    </a14:imgEffect>
                  </a14:imgLayer>
                </a14:imgProps>
              </a:ext>
              <a:ext uri="{28A0092B-C50C-407E-A947-70E740481C1C}">
                <a14:useLocalDpi xmlns:a14="http://schemas.microsoft.com/office/drawing/2010/main" val="0"/>
              </a:ext>
            </a:extLst>
          </a:blip>
          <a:stretch>
            <a:fillRect/>
          </a:stretch>
        </p:blipFill>
        <p:spPr>
          <a:xfrm>
            <a:off x="-664823" y="3074494"/>
            <a:ext cx="5087122" cy="4067132"/>
          </a:xfrm>
          <a:prstGeom prst="rect">
            <a:avLst/>
          </a:prstGeom>
        </p:spPr>
      </p:pic>
      <p:sp>
        <p:nvSpPr>
          <p:cNvPr id="12" name="TextBox 2">
            <a:extLst>
              <a:ext uri="{FF2B5EF4-FFF2-40B4-BE49-F238E27FC236}">
                <a16:creationId xmlns:a16="http://schemas.microsoft.com/office/drawing/2014/main" xmlns="" id="{76EAE0AB-8CB0-FA74-FCE1-DE5E3C2C4FA4}"/>
              </a:ext>
            </a:extLst>
          </p:cNvPr>
          <p:cNvSpPr txBox="1"/>
          <p:nvPr/>
        </p:nvSpPr>
        <p:spPr>
          <a:xfrm>
            <a:off x="4172894" y="1366126"/>
            <a:ext cx="3846215" cy="830997"/>
          </a:xfrm>
          <a:prstGeom prst="rect">
            <a:avLst/>
          </a:prstGeom>
          <a:noFill/>
          <a:effectLst>
            <a:glow rad="228600">
              <a:schemeClr val="accent3">
                <a:satMod val="175000"/>
                <a:alpha val="40000"/>
              </a:schemeClr>
            </a:glow>
          </a:effectLst>
        </p:spPr>
        <p:txBody>
          <a:bodyPr wrap="square" rtlCol="0">
            <a:spAutoFit/>
          </a:bodyPr>
          <a:lstStyle/>
          <a:p>
            <a:pPr algn="ctr"/>
            <a:r>
              <a:rPr lang="en-US" sz="4800" dirty="0" err="1">
                <a:ln w="19050">
                  <a:solidFill>
                    <a:srgbClr val="C00000"/>
                  </a:solidFill>
                  <a:prstDash val="solid"/>
                </a:ln>
                <a:solidFill>
                  <a:srgbClr val="FF9999"/>
                </a:solidFill>
                <a:effectLst>
                  <a:glow rad="76200">
                    <a:schemeClr val="bg1"/>
                  </a:glow>
                  <a:outerShdw blurRad="38100" dist="38100" dir="2700000" algn="tl">
                    <a:srgbClr val="000000">
                      <a:alpha val="43137"/>
                    </a:srgbClr>
                  </a:outerShdw>
                </a:effectLst>
                <a:latin typeface="#9Slide05 SVNClementine" panose="020F0502020204030203" pitchFamily="34" charset="0"/>
                <a:ea typeface="LNTH-LuoLuoNotangYuanTi 1" pitchFamily="2" charset="-128"/>
                <a:cs typeface="LNTH-LuoLuoNotangYuanTi 1" pitchFamily="2" charset="-128"/>
              </a:rPr>
              <a:t>Tiếng</a:t>
            </a:r>
            <a:r>
              <a:rPr lang="en-US" sz="4800" dirty="0">
                <a:ln w="19050">
                  <a:solidFill>
                    <a:srgbClr val="C00000"/>
                  </a:solidFill>
                  <a:prstDash val="solid"/>
                </a:ln>
                <a:solidFill>
                  <a:srgbClr val="FF9999"/>
                </a:solidFill>
                <a:effectLst>
                  <a:glow rad="76200">
                    <a:schemeClr val="bg1"/>
                  </a:glow>
                  <a:outerShdw blurRad="38100" dist="38100" dir="2700000" algn="tl">
                    <a:srgbClr val="000000">
                      <a:alpha val="43137"/>
                    </a:srgbClr>
                  </a:outerShdw>
                </a:effectLst>
                <a:latin typeface="#9Slide05 SVNClementine" panose="020F0502020204030203" pitchFamily="34" charset="0"/>
                <a:ea typeface="LNTH-LuoLuoNotangYuanTi 1" pitchFamily="2" charset="-128"/>
                <a:cs typeface="LNTH-LuoLuoNotangYuanTi 1" pitchFamily="2" charset="-128"/>
              </a:rPr>
              <a:t> </a:t>
            </a:r>
            <a:r>
              <a:rPr lang="en-US" sz="4800" dirty="0" err="1">
                <a:ln w="19050">
                  <a:solidFill>
                    <a:srgbClr val="C00000"/>
                  </a:solidFill>
                  <a:prstDash val="solid"/>
                </a:ln>
                <a:solidFill>
                  <a:srgbClr val="FF9999"/>
                </a:solidFill>
                <a:effectLst>
                  <a:glow rad="76200">
                    <a:schemeClr val="bg1"/>
                  </a:glow>
                  <a:outerShdw blurRad="38100" dist="38100" dir="2700000" algn="tl">
                    <a:srgbClr val="000000">
                      <a:alpha val="43137"/>
                    </a:srgbClr>
                  </a:outerShdw>
                </a:effectLst>
                <a:latin typeface="#9Slide05 SVNClementine" panose="020F0502020204030203" pitchFamily="34" charset="0"/>
                <a:ea typeface="LNTH-LuoLuoNotangYuanTi 1" pitchFamily="2" charset="-128"/>
                <a:cs typeface="LNTH-LuoLuoNotangYuanTi 1" pitchFamily="2" charset="-128"/>
              </a:rPr>
              <a:t>Việt</a:t>
            </a:r>
            <a:endParaRPr lang="en-US" sz="6600" dirty="0">
              <a:ln w="19050">
                <a:solidFill>
                  <a:srgbClr val="C00000"/>
                </a:solidFill>
                <a:prstDash val="solid"/>
              </a:ln>
              <a:solidFill>
                <a:srgbClr val="FF9999"/>
              </a:solidFill>
              <a:effectLst>
                <a:glow rad="76200">
                  <a:schemeClr val="bg1"/>
                </a:glow>
                <a:outerShdw blurRad="38100" dist="38100" dir="2700000" algn="tl">
                  <a:srgbClr val="000000">
                    <a:alpha val="43137"/>
                  </a:srgbClr>
                </a:outerShdw>
              </a:effectLst>
              <a:latin typeface="#9Slide05 SVNClementine" panose="020F0502020204030203" pitchFamily="34" charset="0"/>
              <a:ea typeface="LNTH-LuoLuoNotangYuanTi 1" pitchFamily="2" charset="-128"/>
              <a:cs typeface="LNTH-LuoLuoNotangYuanTi 1" pitchFamily="2" charset="-128"/>
            </a:endParaRPr>
          </a:p>
        </p:txBody>
      </p:sp>
      <p:sp>
        <p:nvSpPr>
          <p:cNvPr id="13" name="TextBox 12">
            <a:extLst>
              <a:ext uri="{FF2B5EF4-FFF2-40B4-BE49-F238E27FC236}">
                <a16:creationId xmlns:a16="http://schemas.microsoft.com/office/drawing/2014/main" xmlns="" id="{AA752A30-B16A-60C8-E967-3BC1B084DABE}"/>
              </a:ext>
            </a:extLst>
          </p:cNvPr>
          <p:cNvSpPr txBox="1"/>
          <p:nvPr/>
        </p:nvSpPr>
        <p:spPr>
          <a:xfrm>
            <a:off x="4817231" y="3000154"/>
            <a:ext cx="3026247" cy="584775"/>
          </a:xfrm>
          <a:prstGeom prst="rect">
            <a:avLst/>
          </a:prstGeom>
          <a:noFill/>
        </p:spPr>
        <p:txBody>
          <a:bodyPr wrap="square" rtlCol="0">
            <a:spAutoFit/>
          </a:bodyPr>
          <a:lstStyle/>
          <a:p>
            <a:r>
              <a:rPr lang="en-US" sz="3200" b="1" dirty="0" err="1">
                <a:ln>
                  <a:solidFill>
                    <a:schemeClr val="bg1"/>
                  </a:solidFill>
                </a:ln>
                <a:solidFill>
                  <a:srgbClr val="002060"/>
                </a:solidFill>
                <a:latin typeface="UTM Duepuntozero" panose="02040603050506020204" pitchFamily="18" charset="0"/>
              </a:rPr>
              <a:t>Bài</a:t>
            </a:r>
            <a:r>
              <a:rPr lang="en-US" sz="3200" b="1" dirty="0">
                <a:ln>
                  <a:solidFill>
                    <a:schemeClr val="bg1"/>
                  </a:solidFill>
                </a:ln>
                <a:solidFill>
                  <a:srgbClr val="002060"/>
                </a:solidFill>
                <a:latin typeface="UTM Duepuntozero" panose="02040603050506020204" pitchFamily="18" charset="0"/>
              </a:rPr>
              <a:t> 6 – </a:t>
            </a:r>
            <a:r>
              <a:rPr lang="en-US" sz="3200" b="1" dirty="0" err="1">
                <a:ln>
                  <a:solidFill>
                    <a:schemeClr val="bg1"/>
                  </a:solidFill>
                </a:ln>
                <a:solidFill>
                  <a:srgbClr val="002060"/>
                </a:solidFill>
                <a:latin typeface="UTM Duepuntozero" panose="02040603050506020204" pitchFamily="18" charset="0"/>
              </a:rPr>
              <a:t>Tiết</a:t>
            </a:r>
            <a:r>
              <a:rPr lang="en-US" sz="3200" b="1" dirty="0">
                <a:ln>
                  <a:solidFill>
                    <a:schemeClr val="bg1"/>
                  </a:solidFill>
                </a:ln>
                <a:solidFill>
                  <a:srgbClr val="002060"/>
                </a:solidFill>
                <a:latin typeface="UTM Duepuntozero" panose="02040603050506020204" pitchFamily="18" charset="0"/>
              </a:rPr>
              <a:t> 2</a:t>
            </a:r>
            <a:endParaRPr lang="vi-VN" sz="3200" b="1" dirty="0">
              <a:ln>
                <a:solidFill>
                  <a:schemeClr val="bg1"/>
                </a:solidFill>
              </a:ln>
              <a:solidFill>
                <a:srgbClr val="002060"/>
              </a:solidFill>
            </a:endParaRPr>
          </a:p>
        </p:txBody>
      </p:sp>
      <p:sp>
        <p:nvSpPr>
          <p:cNvPr id="14" name="TextBox 21">
            <a:extLst>
              <a:ext uri="{FF2B5EF4-FFF2-40B4-BE49-F238E27FC236}">
                <a16:creationId xmlns:a16="http://schemas.microsoft.com/office/drawing/2014/main" xmlns="" id="{14A5454C-A905-F496-19FA-897E8B74B61A}"/>
              </a:ext>
            </a:extLst>
          </p:cNvPr>
          <p:cNvSpPr txBox="1"/>
          <p:nvPr/>
        </p:nvSpPr>
        <p:spPr>
          <a:xfrm>
            <a:off x="3177492" y="3724836"/>
            <a:ext cx="6305724" cy="1446550"/>
          </a:xfrm>
          <a:prstGeom prst="rect">
            <a:avLst/>
          </a:prstGeom>
          <a:noFill/>
        </p:spPr>
        <p:txBody>
          <a:bodyPr wrap="square" rtlCol="0">
            <a:spAutoFit/>
          </a:bodyPr>
          <a:lstStyle/>
          <a:p>
            <a:pPr algn="ct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Thuyết</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trình</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về</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trí</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tuệ</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và</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tài</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năng</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của</a:t>
            </a:r>
            <a:r>
              <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 con </a:t>
            </a:r>
            <a:r>
              <a:rPr lang="en-US" sz="4400" b="1" dirty="0" err="1">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rPr>
              <a:t>người</a:t>
            </a:r>
            <a:endParaRPr lang="en-US" sz="4400" b="1" dirty="0">
              <a:ln w="19050">
                <a:solidFill>
                  <a:srgbClr val="002060"/>
                </a:solidFill>
                <a:prstDash val="solid"/>
              </a:ln>
              <a:solidFill>
                <a:srgbClr val="FFFF00"/>
              </a:solidFill>
              <a:effectLst>
                <a:outerShdw blurRad="12700" dist="38100" dir="2700000" algn="tl" rotWithShape="0">
                  <a:schemeClr val="accent5">
                    <a:lumMod val="60000"/>
                    <a:lumOff val="40000"/>
                  </a:schemeClr>
                </a:outerShdw>
              </a:effectLst>
              <a:latin typeface="#9Slide05 SVNClementine" panose="020F0502020204030203" pitchFamily="34" charset="0"/>
            </a:endParaRPr>
          </a:p>
        </p:txBody>
      </p:sp>
      <p:sp>
        <p:nvSpPr>
          <p:cNvPr id="15" name="TextBox 14">
            <a:extLst>
              <a:ext uri="{FF2B5EF4-FFF2-40B4-BE49-F238E27FC236}">
                <a16:creationId xmlns:a16="http://schemas.microsoft.com/office/drawing/2014/main" xmlns="" id="{2AC7140F-15E1-F16F-47E6-03BFD4E09A2B}"/>
              </a:ext>
            </a:extLst>
          </p:cNvPr>
          <p:cNvSpPr txBox="1"/>
          <p:nvPr/>
        </p:nvSpPr>
        <p:spPr>
          <a:xfrm>
            <a:off x="1880261" y="2213918"/>
            <a:ext cx="8431478" cy="646331"/>
          </a:xfrm>
          <a:prstGeom prst="rect">
            <a:avLst/>
          </a:prstGeom>
          <a:noFill/>
        </p:spPr>
        <p:txBody>
          <a:bodyPr wrap="square" rtlCol="0">
            <a:spAutoFit/>
          </a:bodyPr>
          <a:lstStyle/>
          <a:p>
            <a:pPr algn="ctr"/>
            <a:r>
              <a:rPr lang="en-US" sz="3600" dirty="0" err="1">
                <a:ln w="0">
                  <a:solidFill>
                    <a:srgbClr val="002060"/>
                  </a:solidFill>
                </a:ln>
                <a:solidFill>
                  <a:srgbClr val="B4FEA8"/>
                </a:solidFill>
                <a:effectLst>
                  <a:outerShdw blurRad="38100" dist="19050" dir="2700000" algn="tl" rotWithShape="0">
                    <a:schemeClr val="dk1">
                      <a:alpha val="40000"/>
                    </a:schemeClr>
                  </a:outerShdw>
                </a:effectLst>
                <a:latin typeface="UTM Showcard" panose="02040603050506020204" pitchFamily="18" charset="0"/>
              </a:rPr>
              <a:t>Chủ</a:t>
            </a:r>
            <a:r>
              <a:rPr lang="en-US" sz="3600" dirty="0">
                <a:ln w="0">
                  <a:solidFill>
                    <a:srgbClr val="002060"/>
                  </a:solidFill>
                </a:ln>
                <a:solidFill>
                  <a:srgbClr val="B4FEA8"/>
                </a:solidFill>
                <a:effectLst>
                  <a:outerShdw blurRad="38100" dist="19050" dir="2700000" algn="tl" rotWithShape="0">
                    <a:schemeClr val="dk1">
                      <a:alpha val="40000"/>
                    </a:schemeClr>
                  </a:outerShdw>
                </a:effectLst>
                <a:latin typeface="UTM Showcard" panose="02040603050506020204" pitchFamily="18" charset="0"/>
              </a:rPr>
              <a:t> </a:t>
            </a:r>
            <a:r>
              <a:rPr lang="en-US" sz="3600" dirty="0" err="1">
                <a:ln w="0">
                  <a:solidFill>
                    <a:srgbClr val="002060"/>
                  </a:solidFill>
                </a:ln>
                <a:solidFill>
                  <a:srgbClr val="B4FEA8"/>
                </a:solidFill>
                <a:effectLst>
                  <a:outerShdw blurRad="38100" dist="19050" dir="2700000" algn="tl" rotWithShape="0">
                    <a:schemeClr val="dk1">
                      <a:alpha val="40000"/>
                    </a:schemeClr>
                  </a:outerShdw>
                </a:effectLst>
                <a:latin typeface="UTM Showcard" panose="02040603050506020204" pitchFamily="18" charset="0"/>
              </a:rPr>
              <a:t>đề</a:t>
            </a:r>
            <a:r>
              <a:rPr lang="en-US" sz="3600" dirty="0">
                <a:ln w="0">
                  <a:solidFill>
                    <a:srgbClr val="002060"/>
                  </a:solidFill>
                </a:ln>
                <a:solidFill>
                  <a:srgbClr val="B4FEA8"/>
                </a:solidFill>
                <a:effectLst>
                  <a:outerShdw blurRad="38100" dist="19050" dir="2700000" algn="tl" rotWithShape="0">
                    <a:schemeClr val="dk1">
                      <a:alpha val="40000"/>
                    </a:schemeClr>
                  </a:outerShdw>
                </a:effectLst>
                <a:latin typeface="UTM Showcard" panose="02040603050506020204" pitchFamily="18" charset="0"/>
              </a:rPr>
              <a:t>: NHỮNG NGƯỜI TÀI TRÍ</a:t>
            </a:r>
            <a:endParaRPr lang="vi-VN" sz="3600" dirty="0">
              <a:ln w="0">
                <a:solidFill>
                  <a:srgbClr val="002060"/>
                </a:solidFill>
              </a:ln>
              <a:solidFill>
                <a:srgbClr val="B4FEA8"/>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445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EBA8357-BF52-EF94-3FFB-0742E8291AB7}"/>
              </a:ext>
            </a:extLst>
          </p:cNvPr>
          <p:cNvPicPr>
            <a:picLocks noChangeAspect="1"/>
          </p:cNvPicPr>
          <p:nvPr/>
        </p:nvPicPr>
        <p:blipFill rotWithShape="1">
          <a:blip r:embed="rId3"/>
          <a:srcRect l="578" r="929"/>
          <a:stretch/>
        </p:blipFill>
        <p:spPr>
          <a:xfrm>
            <a:off x="0" y="3347"/>
            <a:ext cx="12192000" cy="6854653"/>
          </a:xfrm>
          <a:prstGeom prst="rect">
            <a:avLst/>
          </a:prstGeom>
        </p:spPr>
      </p:pic>
      <p:sp>
        <p:nvSpPr>
          <p:cNvPr id="8" name="TextBox 3">
            <a:extLst>
              <a:ext uri="{FF2B5EF4-FFF2-40B4-BE49-F238E27FC236}">
                <a16:creationId xmlns:a16="http://schemas.microsoft.com/office/drawing/2014/main" xmlns="" id="{1BFC20CC-EFF6-A179-8C40-7267D8F03D5A}"/>
              </a:ext>
            </a:extLst>
          </p:cNvPr>
          <p:cNvSpPr txBox="1"/>
          <p:nvPr/>
        </p:nvSpPr>
        <p:spPr>
          <a:xfrm>
            <a:off x="1995984" y="2230344"/>
            <a:ext cx="8824415" cy="1200329"/>
          </a:xfrm>
          <a:prstGeom prst="rect">
            <a:avLst/>
          </a:prstGeom>
          <a:noFill/>
        </p:spPr>
        <p:txBody>
          <a:bodyPr wrap="square" rtlCol="0">
            <a:spAutoFit/>
          </a:bodyPr>
          <a:lstStyle/>
          <a:p>
            <a:pPr algn="ctr"/>
            <a:r>
              <a:rPr lang="en-US" sz="7200" dirty="0">
                <a:solidFill>
                  <a:srgbClr val="FF2D2D"/>
                </a:solidFill>
                <a:effectLst>
                  <a:glow rad="127000">
                    <a:schemeClr val="bg1"/>
                  </a:glow>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CHIA SẺ TRƯỚC LỚP</a:t>
            </a:r>
          </a:p>
        </p:txBody>
      </p:sp>
      <p:grpSp>
        <p:nvGrpSpPr>
          <p:cNvPr id="9" name="Group 8">
            <a:extLst>
              <a:ext uri="{FF2B5EF4-FFF2-40B4-BE49-F238E27FC236}">
                <a16:creationId xmlns:a16="http://schemas.microsoft.com/office/drawing/2014/main" xmlns="" id="{15EEBC2C-9B11-24C3-DE65-927E43CD58AB}"/>
              </a:ext>
            </a:extLst>
          </p:cNvPr>
          <p:cNvGrpSpPr/>
          <p:nvPr/>
        </p:nvGrpSpPr>
        <p:grpSpPr>
          <a:xfrm>
            <a:off x="4848833" y="3620283"/>
            <a:ext cx="4853967" cy="3107997"/>
            <a:chOff x="2093286" y="3798562"/>
            <a:chExt cx="3675385" cy="2454754"/>
          </a:xfrm>
        </p:grpSpPr>
        <p:sp>
          <p:nvSpPr>
            <p:cNvPr id="10" name="Freeform 10">
              <a:extLst>
                <a:ext uri="{FF2B5EF4-FFF2-40B4-BE49-F238E27FC236}">
                  <a16:creationId xmlns:a16="http://schemas.microsoft.com/office/drawing/2014/main" xmlns="" id="{89A1D2BE-C0CF-C10E-629D-AE0711FA46D1}"/>
                </a:ext>
              </a:extLst>
            </p:cNvPr>
            <p:cNvSpPr/>
            <p:nvPr/>
          </p:nvSpPr>
          <p:spPr>
            <a:xfrm>
              <a:off x="4201229" y="3798562"/>
              <a:ext cx="1567442" cy="2454754"/>
            </a:xfrm>
            <a:custGeom>
              <a:avLst/>
              <a:gdLst/>
              <a:ahLst/>
              <a:cxnLst/>
              <a:rect l="l" t="t" r="r" b="b"/>
              <a:pathLst>
                <a:path w="2170588" h="3371786">
                  <a:moveTo>
                    <a:pt x="0" y="0"/>
                  </a:moveTo>
                  <a:lnTo>
                    <a:pt x="2170588" y="0"/>
                  </a:lnTo>
                  <a:lnTo>
                    <a:pt x="2170588" y="3371787"/>
                  </a:lnTo>
                  <a:lnTo>
                    <a:pt x="0" y="3371787"/>
                  </a:lnTo>
                  <a:lnTo>
                    <a:pt x="0" y="0"/>
                  </a:lnTo>
                  <a:close/>
                </a:path>
              </a:pathLst>
            </a:custGeom>
            <a:blipFill>
              <a:blip r:embed="rId4"/>
              <a:stretch>
                <a:fillRect/>
              </a:stretch>
            </a:blipFill>
          </p:spPr>
          <p:txBody>
            <a:bodyPr/>
            <a:lstStyle/>
            <a:p>
              <a:endParaRPr lang="en-US"/>
            </a:p>
          </p:txBody>
        </p:sp>
        <p:sp>
          <p:nvSpPr>
            <p:cNvPr id="11" name="Freeform 11">
              <a:extLst>
                <a:ext uri="{FF2B5EF4-FFF2-40B4-BE49-F238E27FC236}">
                  <a16:creationId xmlns:a16="http://schemas.microsoft.com/office/drawing/2014/main" xmlns="" id="{DF7160B9-950C-CF58-5868-074520583A42}"/>
                </a:ext>
              </a:extLst>
            </p:cNvPr>
            <p:cNvSpPr/>
            <p:nvPr/>
          </p:nvSpPr>
          <p:spPr>
            <a:xfrm>
              <a:off x="2093286" y="3798562"/>
              <a:ext cx="1707057" cy="2454754"/>
            </a:xfrm>
            <a:custGeom>
              <a:avLst/>
              <a:gdLst/>
              <a:ahLst/>
              <a:cxnLst/>
              <a:rect l="l" t="t" r="r" b="b"/>
              <a:pathLst>
                <a:path w="2667294" h="3641357">
                  <a:moveTo>
                    <a:pt x="0" y="0"/>
                  </a:moveTo>
                  <a:lnTo>
                    <a:pt x="2667294" y="0"/>
                  </a:lnTo>
                  <a:lnTo>
                    <a:pt x="2667294" y="3641357"/>
                  </a:lnTo>
                  <a:lnTo>
                    <a:pt x="0" y="3641357"/>
                  </a:lnTo>
                  <a:lnTo>
                    <a:pt x="0" y="0"/>
                  </a:lnTo>
                  <a:close/>
                </a:path>
              </a:pathLst>
            </a:custGeom>
            <a:blipFill>
              <a:blip r:embed="rId5"/>
              <a:stretch>
                <a:fillRect/>
              </a:stretch>
            </a:blipFill>
          </p:spPr>
          <p:txBody>
            <a:bodyPr/>
            <a:lstStyle/>
            <a:p>
              <a:endParaRPr lang="en-US"/>
            </a:p>
          </p:txBody>
        </p:sp>
      </p:grpSp>
    </p:spTree>
    <p:extLst>
      <p:ext uri="{BB962C8B-B14F-4D97-AF65-F5344CB8AC3E}">
        <p14:creationId xmlns:p14="http://schemas.microsoft.com/office/powerpoint/2010/main" val="18913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00" fill="hold"/>
                                        <p:tgtEl>
                                          <p:spTgt spid="8"/>
                                        </p:tgtEl>
                                        <p:attrNameLst>
                                          <p:attrName>ppt_w</p:attrName>
                                        </p:attrNameLst>
                                      </p:cBhvr>
                                      <p:tavLst>
                                        <p:tav tm="0">
                                          <p:val>
                                            <p:fltVal val="0"/>
                                          </p:val>
                                        </p:tav>
                                        <p:tav tm="100000">
                                          <p:val>
                                            <p:strVal val="#ppt_w"/>
                                          </p:val>
                                        </p:tav>
                                      </p:tavLst>
                                    </p:anim>
                                    <p:anim calcmode="lin" valueType="num">
                                      <p:cBhvr>
                                        <p:cTn id="8" dur="700" fill="hold"/>
                                        <p:tgtEl>
                                          <p:spTgt spid="8"/>
                                        </p:tgtEl>
                                        <p:attrNameLst>
                                          <p:attrName>ppt_h</p:attrName>
                                        </p:attrNameLst>
                                      </p:cBhvr>
                                      <p:tavLst>
                                        <p:tav tm="0">
                                          <p:val>
                                            <p:fltVal val="0"/>
                                          </p:val>
                                        </p:tav>
                                        <p:tav tm="100000">
                                          <p:val>
                                            <p:strVal val="#ppt_h"/>
                                          </p:val>
                                        </p:tav>
                                      </p:tavLst>
                                    </p:anim>
                                    <p:animEffect transition="in" filter="fade">
                                      <p:cBhvr>
                                        <p:cTn id="9" dur="700"/>
                                        <p:tgtEl>
                                          <p:spTgt spid="8"/>
                                        </p:tgtEl>
                                      </p:cBhvr>
                                    </p:animEffect>
                                  </p:childTnLst>
                                </p:cTn>
                              </p:par>
                            </p:childTnLst>
                          </p:cTn>
                        </p:par>
                        <p:par>
                          <p:cTn id="10" fill="hold">
                            <p:stCondLst>
                              <p:cond delay="700"/>
                            </p:stCondLst>
                            <p:childTnLst>
                              <p:par>
                                <p:cTn id="11" presetID="32" presetClass="emph" presetSubtype="0" fill="hold" grpId="1" nodeType="after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pic>
        <p:nvPicPr>
          <p:cNvPr id="20" name="Picture 19" descr="A cartoon of a child pointing&#10;&#10;Description automatically generated">
            <a:extLst>
              <a:ext uri="{FF2B5EF4-FFF2-40B4-BE49-F238E27FC236}">
                <a16:creationId xmlns:a16="http://schemas.microsoft.com/office/drawing/2014/main" xmlns="" id="{D82871F9-9B3C-48FB-67E3-34F861BE05A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37" b="92587" l="9710" r="90542">
                        <a14:foregroundMark x1="34552" y1="88170" x2="35687" y2="85331"/>
                        <a14:foregroundMark x1="35057" y1="92587" x2="36696" y2="90379"/>
                        <a14:foregroundMark x1="78310" y1="86278" x2="78815" y2="82808"/>
                        <a14:foregroundMark x1="83733" y1="79968" x2="83733" y2="85331"/>
                        <a14:foregroundMark x1="75536" y1="86278" x2="85876" y2="87224"/>
                        <a14:foregroundMark x1="82093" y1="81861" x2="72509" y2="82965"/>
                        <a14:foregroundMark x1="72509" y1="82965" x2="77680" y2="89748"/>
                        <a14:foregroundMark x1="77680" y1="89748" x2="77680" y2="89748"/>
                        <a14:foregroundMark x1="85498" y1="87066" x2="87642" y2="88170"/>
                        <a14:foregroundMark x1="73518" y1="87066" x2="81589" y2="80757"/>
                        <a14:foregroundMark x1="81589" y1="80757" x2="80958" y2="79180"/>
                        <a14:foregroundMark x1="71248" y1="84543" x2="71248" y2="84543"/>
                        <a14:foregroundMark x1="70870" y1="84069" x2="70492" y2="88486"/>
                        <a14:foregroundMark x1="84741" y1="89905" x2="85120" y2="87224"/>
                        <a14:foregroundMark x1="74149" y1="84385" x2="83354" y2="80442"/>
                        <a14:foregroundMark x1="83354" y1="80442" x2="83733" y2="80442"/>
                        <a14:foregroundMark x1="73140" y1="83281" x2="82093" y2="85647"/>
                        <a14:foregroundMark x1="82093" y1="85647" x2="83859" y2="88170"/>
                        <a14:foregroundMark x1="74905" y1="84858" x2="69987" y2="82334"/>
                        <a14:foregroundMark x1="90542" y1="79653" x2="89407" y2="79968"/>
                        <a14:foregroundMark x1="77680" y1="91325" x2="77806" y2="89274"/>
                        <a14:foregroundMark x1="78310" y1="87697" x2="78058" y2="91640"/>
                        <a14:foregroundMark x1="78689" y1="89432" x2="81967" y2="92114"/>
                        <a14:foregroundMark x1="58512" y1="38959" x2="59142" y2="40379"/>
                        <a14:foregroundMark x1="90542" y1="86909" x2="89912" y2="87066"/>
                        <a14:foregroundMark x1="87264" y1="92271" x2="86885" y2="90694"/>
                        <a14:foregroundMark x1="87137" y1="89590" x2="87011" y2="90221"/>
                        <a14:foregroundMark x1="87390" y1="89590" x2="86885" y2="90221"/>
                        <a14:backgroundMark x1="58512" y1="14038" x2="88777" y2="52050"/>
                        <a14:backgroundMark x1="62295" y1="54101" x2="64439" y2="53312"/>
                        <a14:backgroundMark x1="60051" y1="39802" x2="61665" y2="39590"/>
                        <a14:backgroundMark x1="70870" y1="33754" x2="72005" y2="54101"/>
                        <a14:backgroundMark x1="49685" y1="16404" x2="61665" y2="30599"/>
                        <a14:backgroundMark x1="62799" y1="26183" x2="77680" y2="58991"/>
                        <a14:backgroundMark x1="70870" y1="54101" x2="75284" y2="67981"/>
                        <a14:backgroundMark x1="60908" y1="65300" x2="62295" y2="64038"/>
                        <a14:backgroundMark x1="11097" y1="83123" x2="11475" y2="84543"/>
                        <a14:backgroundMark x1="12106" y1="78707" x2="11728" y2="81388"/>
                        <a14:backgroundMark x1="13367" y1="74763" x2="12863" y2="76498"/>
                        <a14:backgroundMark x1="10845" y1="63091" x2="11728" y2="64038"/>
                        <a14:backgroundMark x1="11728" y1="63091" x2="11854" y2="64038"/>
                        <a14:backgroundMark x1="10467" y1="41009" x2="10719" y2="44322"/>
                        <a14:backgroundMark x1="31148" y1="15142" x2="50567" y2="21136"/>
                        <a14:backgroundMark x1="68348" y1="46688" x2="72005" y2="67035"/>
                        <a14:backgroundMark x1="60277" y1="84858" x2="62673" y2="83123"/>
                      </a14:backgroundRemoval>
                    </a14:imgEffect>
                  </a14:imgLayer>
                </a14:imgProps>
              </a:ext>
              <a:ext uri="{28A0092B-C50C-407E-A947-70E740481C1C}">
                <a14:useLocalDpi xmlns:a14="http://schemas.microsoft.com/office/drawing/2010/main" val="0"/>
              </a:ext>
            </a:extLst>
          </a:blip>
          <a:stretch>
            <a:fillRect/>
          </a:stretch>
        </p:blipFill>
        <p:spPr>
          <a:xfrm>
            <a:off x="-137567" y="2208608"/>
            <a:ext cx="5962405" cy="4766916"/>
          </a:xfrm>
          <a:prstGeom prst="rect">
            <a:avLst/>
          </a:prstGeom>
        </p:spPr>
      </p:pic>
      <p:sp>
        <p:nvSpPr>
          <p:cNvPr id="27" name="Speech Bubble: Rectangle with Corners Rounded 26">
            <a:extLst>
              <a:ext uri="{FF2B5EF4-FFF2-40B4-BE49-F238E27FC236}">
                <a16:creationId xmlns:a16="http://schemas.microsoft.com/office/drawing/2014/main" xmlns="" id="{353FC869-E4A3-CE3C-ABC6-7D981C61D8F2}"/>
              </a:ext>
            </a:extLst>
          </p:cNvPr>
          <p:cNvSpPr/>
          <p:nvPr/>
        </p:nvSpPr>
        <p:spPr>
          <a:xfrm>
            <a:off x="4471414" y="2555298"/>
            <a:ext cx="5962406" cy="2354015"/>
          </a:xfrm>
          <a:prstGeom prst="wedgeRoundRectCallout">
            <a:avLst>
              <a:gd name="adj1" fmla="val -57135"/>
              <a:gd name="adj2" fmla="val 38078"/>
              <a:gd name="adj3" fmla="val 16667"/>
            </a:avLst>
          </a:prstGeom>
          <a:solidFill>
            <a:srgbClr val="FFFFCC"/>
          </a:solidFill>
          <a:ln w="38100">
            <a:solidFill>
              <a:srgbClr val="003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20000"/>
              </a:lnSpc>
              <a:spcAft>
                <a:spcPts val="800"/>
              </a:spcAft>
              <a:tabLst>
                <a:tab pos="2286000" algn="l"/>
              </a:tabLst>
            </a:pPr>
            <a:r>
              <a:rPr lang="en-US" sz="3600" b="1" dirty="0" err="1">
                <a:solidFill>
                  <a:srgbClr val="002060"/>
                </a:solidFill>
                <a:ea typeface="Calibri" panose="020F0502020204030204" pitchFamily="34" charset="0"/>
                <a:cs typeface="Calibri" panose="020F0502020204030204" pitchFamily="34" charset="0"/>
              </a:rPr>
              <a:t>Truyện</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có</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những</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nhân</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vật</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gà</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băng</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mưa</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cây</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lửa</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gió</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cỏ</a:t>
            </a:r>
            <a:r>
              <a:rPr lang="en-US" sz="3600" b="1" dirty="0">
                <a:solidFill>
                  <a:srgbClr val="002060"/>
                </a:solidFill>
                <a:ea typeface="Calibri" panose="020F0502020204030204" pitchFamily="34" charset="0"/>
                <a:cs typeface="Calibri" panose="020F0502020204030204" pitchFamily="34" charset="0"/>
              </a:rPr>
              <a:t>, </a:t>
            </a:r>
            <a:r>
              <a:rPr lang="en-US" sz="3600" b="1" dirty="0" err="1">
                <a:solidFill>
                  <a:srgbClr val="002060"/>
                </a:solidFill>
                <a:ea typeface="Calibri" panose="020F0502020204030204" pitchFamily="34" charset="0"/>
                <a:cs typeface="Calibri" panose="020F0502020204030204" pitchFamily="34" charset="0"/>
              </a:rPr>
              <a:t>cừu</a:t>
            </a:r>
            <a:r>
              <a:rPr lang="en-US" sz="3600" b="1" dirty="0">
                <a:solidFill>
                  <a:srgbClr val="002060"/>
                </a:solidFill>
                <a:ea typeface="Calibri" panose="020F0502020204030204" pitchFamily="34" charset="0"/>
                <a:cs typeface="Calibri" panose="020F0502020204030204" pitchFamily="34" charset="0"/>
              </a:rPr>
              <a:t>.</a:t>
            </a:r>
          </a:p>
        </p:txBody>
      </p:sp>
      <p:grpSp>
        <p:nvGrpSpPr>
          <p:cNvPr id="29" name="Group 28">
            <a:extLst>
              <a:ext uri="{FF2B5EF4-FFF2-40B4-BE49-F238E27FC236}">
                <a16:creationId xmlns:a16="http://schemas.microsoft.com/office/drawing/2014/main" xmlns="" id="{2C77E432-DA4A-522F-6B18-90405032ECF9}"/>
              </a:ext>
            </a:extLst>
          </p:cNvPr>
          <p:cNvGrpSpPr/>
          <p:nvPr/>
        </p:nvGrpSpPr>
        <p:grpSpPr>
          <a:xfrm>
            <a:off x="1179239" y="426206"/>
            <a:ext cx="9833522" cy="1595129"/>
            <a:chOff x="1081162" y="325011"/>
            <a:chExt cx="9833522" cy="1595129"/>
          </a:xfrm>
        </p:grpSpPr>
        <p:grpSp>
          <p:nvGrpSpPr>
            <p:cNvPr id="16" name="Group 15">
              <a:extLst>
                <a:ext uri="{FF2B5EF4-FFF2-40B4-BE49-F238E27FC236}">
                  <a16:creationId xmlns:a16="http://schemas.microsoft.com/office/drawing/2014/main" xmlns="" id="{D7E1E136-995E-4D2D-E3B4-22FEFE82C9D4}"/>
                </a:ext>
              </a:extLst>
            </p:cNvPr>
            <p:cNvGrpSpPr/>
            <p:nvPr/>
          </p:nvGrpSpPr>
          <p:grpSpPr>
            <a:xfrm>
              <a:off x="1544506" y="733920"/>
              <a:ext cx="9370178" cy="1186220"/>
              <a:chOff x="914162" y="2500037"/>
              <a:chExt cx="5700301" cy="1967102"/>
            </a:xfrm>
          </p:grpSpPr>
          <p:grpSp>
            <p:nvGrpSpPr>
              <p:cNvPr id="23" name="Nhóm 105">
                <a:extLst>
                  <a:ext uri="{FF2B5EF4-FFF2-40B4-BE49-F238E27FC236}">
                    <a16:creationId xmlns:a16="http://schemas.microsoft.com/office/drawing/2014/main" xmlns="" id="{3F67AA97-9249-E8DD-CC40-E91B6E5536B4}"/>
                  </a:ext>
                </a:extLst>
              </p:cNvPr>
              <p:cNvGrpSpPr/>
              <p:nvPr/>
            </p:nvGrpSpPr>
            <p:grpSpPr>
              <a:xfrm>
                <a:off x="914162" y="2500037"/>
                <a:ext cx="5700300" cy="1967102"/>
                <a:chOff x="6364479" y="2789641"/>
                <a:chExt cx="5225494" cy="1321914"/>
              </a:xfrm>
            </p:grpSpPr>
            <p:sp>
              <p:nvSpPr>
                <p:cNvPr id="25" name="Lưu đồ: Tài liệu 106">
                  <a:extLst>
                    <a:ext uri="{FF2B5EF4-FFF2-40B4-BE49-F238E27FC236}">
                      <a16:creationId xmlns:a16="http://schemas.microsoft.com/office/drawing/2014/main" xmlns="" id="{E09B8DFD-C556-B9FE-A18B-654B0DA7D2F1}"/>
                    </a:ext>
                  </a:extLst>
                </p:cNvPr>
                <p:cNvSpPr/>
                <p:nvPr/>
              </p:nvSpPr>
              <p:spPr>
                <a:xfrm>
                  <a:off x="6429073" y="2821339"/>
                  <a:ext cx="5160900" cy="1290216"/>
                </a:xfrm>
                <a:custGeom>
                  <a:avLst/>
                  <a:gdLst>
                    <a:gd name="connsiteX0" fmla="*/ 0 w 5160900"/>
                    <a:gd name="connsiteY0" fmla="*/ 0 h 1290216"/>
                    <a:gd name="connsiteX1" fmla="*/ 5160900 w 5160900"/>
                    <a:gd name="connsiteY1" fmla="*/ 0 h 1290216"/>
                    <a:gd name="connsiteX2" fmla="*/ 5160900 w 5160900"/>
                    <a:gd name="connsiteY2" fmla="*/ 1034681 h 1290216"/>
                    <a:gd name="connsiteX3" fmla="*/ 0 w 5160900"/>
                    <a:gd name="connsiteY3" fmla="*/ 1204918 h 1290216"/>
                    <a:gd name="connsiteX4" fmla="*/ 0 w 5160900"/>
                    <a:gd name="connsiteY4" fmla="*/ 0 h 1290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900" h="1290216" fill="none" extrusionOk="0">
                      <a:moveTo>
                        <a:pt x="0" y="0"/>
                      </a:moveTo>
                      <a:cubicBezTo>
                        <a:pt x="1103058" y="143258"/>
                        <a:pt x="3108862" y="169764"/>
                        <a:pt x="5160900" y="0"/>
                      </a:cubicBezTo>
                      <a:cubicBezTo>
                        <a:pt x="5188279" y="140168"/>
                        <a:pt x="5179161" y="767081"/>
                        <a:pt x="5160900" y="1034681"/>
                      </a:cubicBezTo>
                      <a:cubicBezTo>
                        <a:pt x="2612610" y="1007378"/>
                        <a:pt x="2585134" y="1429763"/>
                        <a:pt x="0" y="1204918"/>
                      </a:cubicBezTo>
                      <a:cubicBezTo>
                        <a:pt x="-18696" y="796832"/>
                        <a:pt x="-99827" y="154190"/>
                        <a:pt x="0" y="0"/>
                      </a:cubicBezTo>
                      <a:close/>
                    </a:path>
                    <a:path w="5160900" h="1290216" stroke="0" extrusionOk="0">
                      <a:moveTo>
                        <a:pt x="0" y="0"/>
                      </a:moveTo>
                      <a:cubicBezTo>
                        <a:pt x="1059211" y="-69867"/>
                        <a:pt x="2681249" y="63979"/>
                        <a:pt x="5160900" y="0"/>
                      </a:cubicBezTo>
                      <a:cubicBezTo>
                        <a:pt x="5238490" y="183122"/>
                        <a:pt x="5113274" y="578440"/>
                        <a:pt x="5160900" y="1034681"/>
                      </a:cubicBezTo>
                      <a:cubicBezTo>
                        <a:pt x="2587874" y="1002612"/>
                        <a:pt x="2555618" y="1389273"/>
                        <a:pt x="0" y="1204918"/>
                      </a:cubicBezTo>
                      <a:cubicBezTo>
                        <a:pt x="-106272" y="829366"/>
                        <a:pt x="58396" y="171792"/>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Hộp Văn bản 107">
                  <a:extLst>
                    <a:ext uri="{FF2B5EF4-FFF2-40B4-BE49-F238E27FC236}">
                      <a16:creationId xmlns:a16="http://schemas.microsoft.com/office/drawing/2014/main" xmlns="" id="{29A94D2B-C7FD-1CB8-1324-D4F6FC4D778B}"/>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sp>
            <p:nvSpPr>
              <p:cNvPr id="22" name="TextBox 21">
                <a:extLst>
                  <a:ext uri="{FF2B5EF4-FFF2-40B4-BE49-F238E27FC236}">
                    <a16:creationId xmlns:a16="http://schemas.microsoft.com/office/drawing/2014/main" xmlns="" id="{1BA1052D-4690-21DD-EFBD-707601C559A6}"/>
                  </a:ext>
                </a:extLst>
              </p:cNvPr>
              <p:cNvSpPr txBox="1"/>
              <p:nvPr/>
            </p:nvSpPr>
            <p:spPr>
              <a:xfrm>
                <a:off x="1087999" y="2742095"/>
                <a:ext cx="5526464" cy="998651"/>
              </a:xfrm>
              <a:prstGeom prst="rect">
                <a:avLst/>
              </a:prstGeom>
              <a:noFill/>
            </p:spPr>
            <p:txBody>
              <a:bodyPr wrap="square" rtlCol="0">
                <a:spAutoFit/>
              </a:bodyPr>
              <a:lstStyle/>
              <a:p>
                <a:pPr algn="ctr">
                  <a:lnSpc>
                    <a:spcPct val="114000"/>
                  </a:lnSpc>
                </a:pPr>
                <a:r>
                  <a:rPr lang="en-US" sz="3200" b="1" dirty="0">
                    <a:solidFill>
                      <a:srgbClr val="FF0000"/>
                    </a:solidFill>
                    <a:latin typeface="UTM Duepuntozero" panose="02040603050506020204" pitchFamily="18" charset="0"/>
                  </a:rPr>
                  <a:t>a. </a:t>
                </a:r>
                <a:r>
                  <a:rPr lang="en-US" sz="3200" b="1" dirty="0">
                    <a:latin typeface="UTM Duepuntozero" panose="02040603050506020204" pitchFamily="18" charset="0"/>
                  </a:rPr>
                  <a:t>Trong </a:t>
                </a:r>
                <a:r>
                  <a:rPr lang="en-US" sz="3200" b="1" dirty="0" err="1">
                    <a:latin typeface="UTM Duepuntozero" panose="02040603050506020204" pitchFamily="18" charset="0"/>
                  </a:rPr>
                  <a:t>truyện</a:t>
                </a:r>
                <a:r>
                  <a:rPr lang="en-US" sz="3200" b="1" dirty="0">
                    <a:latin typeface="UTM Duepuntozero" panose="02040603050506020204" pitchFamily="18" charset="0"/>
                  </a:rPr>
                  <a:t> </a:t>
                </a:r>
                <a:r>
                  <a:rPr lang="en-US" sz="3200" b="1" dirty="0" err="1">
                    <a:latin typeface="UTM Duepuntozero" panose="02040603050506020204" pitchFamily="18" charset="0"/>
                  </a:rPr>
                  <a:t>có</a:t>
                </a:r>
                <a:r>
                  <a:rPr lang="en-US" sz="3200" b="1" dirty="0">
                    <a:latin typeface="UTM Duepuntozero" panose="02040603050506020204" pitchFamily="18" charset="0"/>
                  </a:rPr>
                  <a:t> </a:t>
                </a:r>
                <a:r>
                  <a:rPr lang="en-US" sz="3200" b="1" dirty="0" err="1">
                    <a:latin typeface="UTM Duepuntozero" panose="02040603050506020204" pitchFamily="18" charset="0"/>
                  </a:rPr>
                  <a:t>những</a:t>
                </a:r>
                <a:r>
                  <a:rPr lang="en-US" sz="3200" b="1" dirty="0">
                    <a:latin typeface="UTM Duepuntozero" panose="02040603050506020204" pitchFamily="18" charset="0"/>
                  </a:rPr>
                  <a:t> </a:t>
                </a:r>
                <a:r>
                  <a:rPr lang="en-US" sz="3200" b="1" dirty="0" err="1">
                    <a:latin typeface="UTM Duepuntozero" panose="02040603050506020204" pitchFamily="18" charset="0"/>
                  </a:rPr>
                  <a:t>nhân</a:t>
                </a:r>
                <a:r>
                  <a:rPr lang="en-US" sz="3200" b="1" dirty="0">
                    <a:latin typeface="UTM Duepuntozero" panose="02040603050506020204" pitchFamily="18" charset="0"/>
                  </a:rPr>
                  <a:t> </a:t>
                </a:r>
                <a:r>
                  <a:rPr lang="en-US" sz="3200" b="1" dirty="0" err="1">
                    <a:latin typeface="UTM Duepuntozero" panose="02040603050506020204" pitchFamily="18" charset="0"/>
                  </a:rPr>
                  <a:t>vật</a:t>
                </a:r>
                <a:r>
                  <a:rPr lang="en-US" sz="3200" b="1" dirty="0">
                    <a:latin typeface="UTM Duepuntozero" panose="02040603050506020204" pitchFamily="18" charset="0"/>
                  </a:rPr>
                  <a:t> </a:t>
                </a:r>
                <a:r>
                  <a:rPr lang="en-US" sz="3200" b="1" dirty="0" err="1">
                    <a:latin typeface="UTM Duepuntozero" panose="02040603050506020204" pitchFamily="18" charset="0"/>
                  </a:rPr>
                  <a:t>nào</a:t>
                </a:r>
                <a:r>
                  <a:rPr lang="en-US" sz="3200" b="1" dirty="0">
                    <a:latin typeface="UTM Duepuntozero" panose="02040603050506020204" pitchFamily="18" charset="0"/>
                  </a:rPr>
                  <a:t>?</a:t>
                </a:r>
              </a:p>
            </p:txBody>
          </p:sp>
        </p:grpSp>
        <p:pic>
          <p:nvPicPr>
            <p:cNvPr id="28" name="Hình ảnh 112">
              <a:extLst>
                <a:ext uri="{FF2B5EF4-FFF2-40B4-BE49-F238E27FC236}">
                  <a16:creationId xmlns:a16="http://schemas.microsoft.com/office/drawing/2014/main" xmlns="" id="{CBD43AD7-9AD6-BCFB-894C-B9A6281DC98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434" t="9313" r="19667" b="48554"/>
            <a:stretch/>
          </p:blipFill>
          <p:spPr>
            <a:xfrm rot="446437">
              <a:off x="1081162" y="325011"/>
              <a:ext cx="1328270" cy="1109754"/>
            </a:xfrm>
            <a:prstGeom prst="rect">
              <a:avLst/>
            </a:prstGeom>
          </p:spPr>
        </p:pic>
      </p:grpSp>
    </p:spTree>
    <p:extLst>
      <p:ext uri="{BB962C8B-B14F-4D97-AF65-F5344CB8AC3E}">
        <p14:creationId xmlns:p14="http://schemas.microsoft.com/office/powerpoint/2010/main" val="19874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pic>
        <p:nvPicPr>
          <p:cNvPr id="20" name="Picture 19" descr="A cartoon of a child pointing&#10;&#10;Description automatically generated">
            <a:extLst>
              <a:ext uri="{FF2B5EF4-FFF2-40B4-BE49-F238E27FC236}">
                <a16:creationId xmlns:a16="http://schemas.microsoft.com/office/drawing/2014/main" xmlns="" id="{D82871F9-9B3C-48FB-67E3-34F861BE05A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37" b="92587" l="9710" r="90542">
                        <a14:foregroundMark x1="34552" y1="88170" x2="35687" y2="85331"/>
                        <a14:foregroundMark x1="35057" y1="92587" x2="36696" y2="90379"/>
                        <a14:foregroundMark x1="78310" y1="86278" x2="78815" y2="82808"/>
                        <a14:foregroundMark x1="83733" y1="79968" x2="83733" y2="85331"/>
                        <a14:foregroundMark x1="75536" y1="86278" x2="85876" y2="87224"/>
                        <a14:foregroundMark x1="82093" y1="81861" x2="72509" y2="82965"/>
                        <a14:foregroundMark x1="72509" y1="82965" x2="77680" y2="89748"/>
                        <a14:foregroundMark x1="77680" y1="89748" x2="77680" y2="89748"/>
                        <a14:foregroundMark x1="85498" y1="87066" x2="87642" y2="88170"/>
                        <a14:foregroundMark x1="73518" y1="87066" x2="81589" y2="80757"/>
                        <a14:foregroundMark x1="81589" y1="80757" x2="80958" y2="79180"/>
                        <a14:foregroundMark x1="71248" y1="84543" x2="71248" y2="84543"/>
                        <a14:foregroundMark x1="70870" y1="84069" x2="70492" y2="88486"/>
                        <a14:foregroundMark x1="84741" y1="89905" x2="85120" y2="87224"/>
                        <a14:foregroundMark x1="74149" y1="84385" x2="83354" y2="80442"/>
                        <a14:foregroundMark x1="83354" y1="80442" x2="83733" y2="80442"/>
                        <a14:foregroundMark x1="73140" y1="83281" x2="82093" y2="85647"/>
                        <a14:foregroundMark x1="82093" y1="85647" x2="83859" y2="88170"/>
                        <a14:foregroundMark x1="74905" y1="84858" x2="69987" y2="82334"/>
                        <a14:foregroundMark x1="90542" y1="79653" x2="89407" y2="79968"/>
                        <a14:foregroundMark x1="77680" y1="91325" x2="77806" y2="89274"/>
                        <a14:foregroundMark x1="78310" y1="87697" x2="78058" y2="91640"/>
                        <a14:foregroundMark x1="78689" y1="89432" x2="81967" y2="92114"/>
                        <a14:foregroundMark x1="58512" y1="38959" x2="59142" y2="40379"/>
                        <a14:foregroundMark x1="90542" y1="86909" x2="89912" y2="87066"/>
                        <a14:foregroundMark x1="87264" y1="92271" x2="86885" y2="90694"/>
                        <a14:foregroundMark x1="87137" y1="89590" x2="87011" y2="90221"/>
                        <a14:foregroundMark x1="87390" y1="89590" x2="86885" y2="90221"/>
                        <a14:backgroundMark x1="58512" y1="14038" x2="88777" y2="52050"/>
                        <a14:backgroundMark x1="62295" y1="54101" x2="64439" y2="53312"/>
                        <a14:backgroundMark x1="60051" y1="39802" x2="61665" y2="39590"/>
                        <a14:backgroundMark x1="70870" y1="33754" x2="72005" y2="54101"/>
                        <a14:backgroundMark x1="49685" y1="16404" x2="61665" y2="30599"/>
                        <a14:backgroundMark x1="62799" y1="26183" x2="77680" y2="58991"/>
                        <a14:backgroundMark x1="70870" y1="54101" x2="75284" y2="67981"/>
                        <a14:backgroundMark x1="60908" y1="65300" x2="62295" y2="64038"/>
                        <a14:backgroundMark x1="11097" y1="83123" x2="11475" y2="84543"/>
                        <a14:backgroundMark x1="12106" y1="78707" x2="11728" y2="81388"/>
                        <a14:backgroundMark x1="13367" y1="74763" x2="12863" y2="76498"/>
                        <a14:backgroundMark x1="10845" y1="63091" x2="11728" y2="64038"/>
                        <a14:backgroundMark x1="11728" y1="63091" x2="11854" y2="64038"/>
                        <a14:backgroundMark x1="10467" y1="41009" x2="10719" y2="44322"/>
                        <a14:backgroundMark x1="31148" y1="15142" x2="50567" y2="21136"/>
                        <a14:backgroundMark x1="68348" y1="46688" x2="72005" y2="67035"/>
                        <a14:backgroundMark x1="60277" y1="84858" x2="62673" y2="83123"/>
                      </a14:backgroundRemoval>
                    </a14:imgEffect>
                  </a14:imgLayer>
                </a14:imgProps>
              </a:ext>
              <a:ext uri="{28A0092B-C50C-407E-A947-70E740481C1C}">
                <a14:useLocalDpi xmlns:a14="http://schemas.microsoft.com/office/drawing/2010/main" val="0"/>
              </a:ext>
            </a:extLst>
          </a:blip>
          <a:stretch>
            <a:fillRect/>
          </a:stretch>
        </p:blipFill>
        <p:spPr>
          <a:xfrm>
            <a:off x="-476232" y="3037952"/>
            <a:ext cx="4895832" cy="3914196"/>
          </a:xfrm>
          <a:prstGeom prst="rect">
            <a:avLst/>
          </a:prstGeom>
        </p:spPr>
      </p:pic>
      <p:sp>
        <p:nvSpPr>
          <p:cNvPr id="27" name="Speech Bubble: Rectangle with Corners Rounded 26">
            <a:extLst>
              <a:ext uri="{FF2B5EF4-FFF2-40B4-BE49-F238E27FC236}">
                <a16:creationId xmlns:a16="http://schemas.microsoft.com/office/drawing/2014/main" xmlns="" id="{353FC869-E4A3-CE3C-ABC6-7D981C61D8F2}"/>
              </a:ext>
            </a:extLst>
          </p:cNvPr>
          <p:cNvSpPr/>
          <p:nvPr/>
        </p:nvSpPr>
        <p:spPr>
          <a:xfrm>
            <a:off x="2556934" y="2421467"/>
            <a:ext cx="8077200" cy="2609582"/>
          </a:xfrm>
          <a:prstGeom prst="wedgeRoundRectCallout">
            <a:avLst>
              <a:gd name="adj1" fmla="val -38851"/>
              <a:gd name="adj2" fmla="val 62174"/>
              <a:gd name="adj3" fmla="val 16667"/>
            </a:avLst>
          </a:prstGeom>
          <a:solidFill>
            <a:srgbClr val="FFFFCC"/>
          </a:solidFill>
          <a:ln w="38100">
            <a:solidFill>
              <a:srgbClr val="0036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20000"/>
              </a:lnSpc>
              <a:spcAft>
                <a:spcPts val="800"/>
              </a:spcAft>
              <a:tabLst>
                <a:tab pos="2286000" algn="l"/>
              </a:tabLst>
            </a:pPr>
            <a:r>
              <a:rPr lang="vi-VN" sz="3100" b="1" dirty="0">
                <a:solidFill>
                  <a:srgbClr val="002060"/>
                </a:solidFill>
                <a:latin typeface="Calibri" panose="020F0502020204030204" pitchFamily="34" charset="0"/>
                <a:cs typeface="Calibri" panose="020F0502020204030204" pitchFamily="34" charset="0"/>
              </a:rPr>
              <a:t>Người biết thuần dưỡng gà, cừu cùng những con vật khác. Họ có thể làm mưa, làm tan băng, trồng cây, trồng cỏ, tạo ra lửa. Họ biết nhờ gió đẩy thuyền, biết làm nhiều vật dụng</a:t>
            </a:r>
            <a:r>
              <a:rPr lang="en-US" sz="3100" b="1" dirty="0">
                <a:solidFill>
                  <a:srgbClr val="002060"/>
                </a:solidFill>
                <a:latin typeface="Calibri" panose="020F0502020204030204" pitchFamily="34" charset="0"/>
                <a:cs typeface="Calibri" panose="020F0502020204030204" pitchFamily="34" charset="0"/>
              </a:rPr>
              <a:t>,…</a:t>
            </a:r>
            <a:endParaRPr lang="vi-VN" sz="31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52626448-14B0-4697-A4E9-8623E6FC5B25}"/>
              </a:ext>
            </a:extLst>
          </p:cNvPr>
          <p:cNvGrpSpPr/>
          <p:nvPr/>
        </p:nvGrpSpPr>
        <p:grpSpPr>
          <a:xfrm>
            <a:off x="978136" y="288371"/>
            <a:ext cx="10299109" cy="1915807"/>
            <a:chOff x="1186254" y="328636"/>
            <a:chExt cx="10299109" cy="1915807"/>
          </a:xfrm>
        </p:grpSpPr>
        <p:grpSp>
          <p:nvGrpSpPr>
            <p:cNvPr id="16" name="Group 15">
              <a:extLst>
                <a:ext uri="{FF2B5EF4-FFF2-40B4-BE49-F238E27FC236}">
                  <a16:creationId xmlns:a16="http://schemas.microsoft.com/office/drawing/2014/main" xmlns="" id="{D7E1E136-995E-4D2D-E3B4-22FEFE82C9D4}"/>
                </a:ext>
              </a:extLst>
            </p:cNvPr>
            <p:cNvGrpSpPr/>
            <p:nvPr/>
          </p:nvGrpSpPr>
          <p:grpSpPr>
            <a:xfrm>
              <a:off x="1579681" y="585230"/>
              <a:ext cx="9905682" cy="1659213"/>
              <a:chOff x="564539" y="2418250"/>
              <a:chExt cx="5950795" cy="2828290"/>
            </a:xfrm>
          </p:grpSpPr>
          <p:grpSp>
            <p:nvGrpSpPr>
              <p:cNvPr id="23" name="Nhóm 105">
                <a:extLst>
                  <a:ext uri="{FF2B5EF4-FFF2-40B4-BE49-F238E27FC236}">
                    <a16:creationId xmlns:a16="http://schemas.microsoft.com/office/drawing/2014/main" xmlns="" id="{3F67AA97-9249-E8DD-CC40-E91B6E5536B4}"/>
                  </a:ext>
                </a:extLst>
              </p:cNvPr>
              <p:cNvGrpSpPr/>
              <p:nvPr/>
            </p:nvGrpSpPr>
            <p:grpSpPr>
              <a:xfrm>
                <a:off x="602615" y="2418250"/>
                <a:ext cx="5874643" cy="2828290"/>
                <a:chOff x="6078881" y="2734680"/>
                <a:chExt cx="5385314" cy="1900642"/>
              </a:xfrm>
            </p:grpSpPr>
            <p:sp>
              <p:nvSpPr>
                <p:cNvPr id="25" name="Lưu đồ: Tài liệu 106">
                  <a:extLst>
                    <a:ext uri="{FF2B5EF4-FFF2-40B4-BE49-F238E27FC236}">
                      <a16:creationId xmlns:a16="http://schemas.microsoft.com/office/drawing/2014/main" xmlns="" id="{E09B8DFD-C556-B9FE-A18B-654B0DA7D2F1}"/>
                    </a:ext>
                  </a:extLst>
                </p:cNvPr>
                <p:cNvSpPr/>
                <p:nvPr/>
              </p:nvSpPr>
              <p:spPr>
                <a:xfrm>
                  <a:off x="6078881" y="2734680"/>
                  <a:ext cx="5385314" cy="1900642"/>
                </a:xfrm>
                <a:custGeom>
                  <a:avLst/>
                  <a:gdLst>
                    <a:gd name="connsiteX0" fmla="*/ 0 w 5385314"/>
                    <a:gd name="connsiteY0" fmla="*/ 0 h 1900642"/>
                    <a:gd name="connsiteX1" fmla="*/ 5385314 w 5385314"/>
                    <a:gd name="connsiteY1" fmla="*/ 0 h 1900642"/>
                    <a:gd name="connsiteX2" fmla="*/ 5385314 w 5385314"/>
                    <a:gd name="connsiteY2" fmla="*/ 1524209 h 1900642"/>
                    <a:gd name="connsiteX3" fmla="*/ 0 w 5385314"/>
                    <a:gd name="connsiteY3" fmla="*/ 1774988 h 1900642"/>
                    <a:gd name="connsiteX4" fmla="*/ 0 w 5385314"/>
                    <a:gd name="connsiteY4" fmla="*/ 0 h 1900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314" h="1900642" fill="none" extrusionOk="0">
                      <a:moveTo>
                        <a:pt x="0" y="0"/>
                      </a:moveTo>
                      <a:cubicBezTo>
                        <a:pt x="1286941" y="143258"/>
                        <a:pt x="3739095" y="169764"/>
                        <a:pt x="5385314" y="0"/>
                      </a:cubicBezTo>
                      <a:cubicBezTo>
                        <a:pt x="5517279" y="406307"/>
                        <a:pt x="5296607" y="846976"/>
                        <a:pt x="5385314" y="1524209"/>
                      </a:cubicBezTo>
                      <a:cubicBezTo>
                        <a:pt x="2756254" y="1470216"/>
                        <a:pt x="2779468" y="2120702"/>
                        <a:pt x="0" y="1774988"/>
                      </a:cubicBezTo>
                      <a:cubicBezTo>
                        <a:pt x="-7089" y="1486176"/>
                        <a:pt x="-147081" y="781457"/>
                        <a:pt x="0" y="0"/>
                      </a:cubicBezTo>
                      <a:close/>
                    </a:path>
                    <a:path w="5385314" h="1900642" stroke="0" extrusionOk="0">
                      <a:moveTo>
                        <a:pt x="0" y="0"/>
                      </a:moveTo>
                      <a:cubicBezTo>
                        <a:pt x="1529985" y="-69867"/>
                        <a:pt x="3588461" y="63979"/>
                        <a:pt x="5385314" y="0"/>
                      </a:cubicBezTo>
                      <a:cubicBezTo>
                        <a:pt x="5396843" y="351818"/>
                        <a:pt x="5429924" y="1134382"/>
                        <a:pt x="5385314" y="1524209"/>
                      </a:cubicBezTo>
                      <a:cubicBezTo>
                        <a:pt x="2706694" y="1463572"/>
                        <a:pt x="2658533" y="2050487"/>
                        <a:pt x="0" y="1774988"/>
                      </a:cubicBezTo>
                      <a:cubicBezTo>
                        <a:pt x="-139538" y="1358087"/>
                        <a:pt x="-20513" y="669393"/>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Hộp Văn bản 107">
                  <a:extLst>
                    <a:ext uri="{FF2B5EF4-FFF2-40B4-BE49-F238E27FC236}">
                      <a16:creationId xmlns:a16="http://schemas.microsoft.com/office/drawing/2014/main" xmlns="" id="{29A94D2B-C7FD-1CB8-1324-D4F6FC4D778B}"/>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sp>
            <p:nvSpPr>
              <p:cNvPr id="22" name="TextBox 21">
                <a:extLst>
                  <a:ext uri="{FF2B5EF4-FFF2-40B4-BE49-F238E27FC236}">
                    <a16:creationId xmlns:a16="http://schemas.microsoft.com/office/drawing/2014/main" xmlns="" id="{1BA1052D-4690-21DD-EFBD-707601C559A6}"/>
                  </a:ext>
                </a:extLst>
              </p:cNvPr>
              <p:cNvSpPr txBox="1"/>
              <p:nvPr/>
            </p:nvSpPr>
            <p:spPr>
              <a:xfrm>
                <a:off x="564539" y="2772378"/>
                <a:ext cx="5950795" cy="1832069"/>
              </a:xfrm>
              <a:prstGeom prst="rect">
                <a:avLst/>
              </a:prstGeom>
              <a:noFill/>
            </p:spPr>
            <p:txBody>
              <a:bodyPr wrap="square" rtlCol="0">
                <a:spAutoFit/>
              </a:bodyPr>
              <a:lstStyle/>
              <a:p>
                <a:pPr algn="ctr">
                  <a:lnSpc>
                    <a:spcPct val="114000"/>
                  </a:lnSpc>
                </a:pPr>
                <a:r>
                  <a:rPr lang="en-US" sz="2800" b="1" dirty="0">
                    <a:solidFill>
                      <a:srgbClr val="FF0000"/>
                    </a:solidFill>
                    <a:latin typeface="UTM Duepuntozero" panose="02040603050506020204" pitchFamily="18" charset="0"/>
                  </a:rPr>
                  <a:t>b. </a:t>
                </a:r>
                <a:r>
                  <a:rPr lang="en-US" sz="2800" b="1" dirty="0" err="1">
                    <a:solidFill>
                      <a:srgbClr val="002060"/>
                    </a:solidFill>
                    <a:latin typeface="UTM Duepuntozero" panose="02040603050506020204" pitchFamily="18" charset="0"/>
                  </a:rPr>
                  <a:t>Cừu</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đã</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dùng</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những</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lí</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lẽ</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dẫn</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chứng</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nào</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để</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khẳng</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định</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tài</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giỏi</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nhất</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trên</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đời</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chính</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là</a:t>
                </a:r>
                <a:r>
                  <a:rPr lang="en-US" sz="2800" b="1" dirty="0">
                    <a:solidFill>
                      <a:srgbClr val="002060"/>
                    </a:solidFill>
                    <a:latin typeface="UTM Duepuntozero" panose="02040603050506020204" pitchFamily="18" charset="0"/>
                  </a:rPr>
                  <a:t> con </a:t>
                </a:r>
                <a:r>
                  <a:rPr lang="en-US" sz="2800" b="1" dirty="0" err="1">
                    <a:solidFill>
                      <a:srgbClr val="002060"/>
                    </a:solidFill>
                    <a:latin typeface="UTM Duepuntozero" panose="02040603050506020204" pitchFamily="18" charset="0"/>
                  </a:rPr>
                  <a:t>người</a:t>
                </a:r>
                <a:r>
                  <a:rPr lang="en-US" sz="2800" b="1" dirty="0">
                    <a:solidFill>
                      <a:srgbClr val="002060"/>
                    </a:solidFill>
                    <a:latin typeface="UTM Duepuntozero" panose="02040603050506020204" pitchFamily="18" charset="0"/>
                  </a:rPr>
                  <a:t>?</a:t>
                </a:r>
                <a:endParaRPr lang="en-US" sz="2800" b="1" dirty="0">
                  <a:latin typeface="UTM Duepuntozero" panose="02040603050506020204" pitchFamily="18" charset="0"/>
                </a:endParaRPr>
              </a:p>
            </p:txBody>
          </p:sp>
        </p:grpSp>
        <p:pic>
          <p:nvPicPr>
            <p:cNvPr id="2" name="Hình ảnh 112">
              <a:extLst>
                <a:ext uri="{FF2B5EF4-FFF2-40B4-BE49-F238E27FC236}">
                  <a16:creationId xmlns:a16="http://schemas.microsoft.com/office/drawing/2014/main" xmlns="" id="{0E4AA047-A087-EC4D-F1EC-64B09A6707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434" t="9313" r="19667" b="48554"/>
            <a:stretch/>
          </p:blipFill>
          <p:spPr>
            <a:xfrm rot="446437">
              <a:off x="1186254" y="328636"/>
              <a:ext cx="1079483" cy="901895"/>
            </a:xfrm>
            <a:prstGeom prst="rect">
              <a:avLst/>
            </a:prstGeom>
          </p:spPr>
        </p:pic>
      </p:grpSp>
    </p:spTree>
    <p:extLst>
      <p:ext uri="{BB962C8B-B14F-4D97-AF65-F5344CB8AC3E}">
        <p14:creationId xmlns:p14="http://schemas.microsoft.com/office/powerpoint/2010/main" val="13886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right)">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EBA8357-BF52-EF94-3FFB-0742E8291AB7}"/>
              </a:ext>
            </a:extLst>
          </p:cNvPr>
          <p:cNvPicPr>
            <a:picLocks noChangeAspect="1"/>
          </p:cNvPicPr>
          <p:nvPr/>
        </p:nvPicPr>
        <p:blipFill rotWithShape="1">
          <a:blip r:embed="rId3"/>
          <a:srcRect l="578" r="929"/>
          <a:stretch/>
        </p:blipFill>
        <p:spPr>
          <a:xfrm>
            <a:off x="0" y="3347"/>
            <a:ext cx="12192000" cy="6854653"/>
          </a:xfrm>
          <a:prstGeom prst="rect">
            <a:avLst/>
          </a:prstGeom>
        </p:spPr>
      </p:pic>
      <p:pic>
        <p:nvPicPr>
          <p:cNvPr id="6" name="Picture 5" descr="A cartoon of a child&#10;&#10;Description automatically generated">
            <a:extLst>
              <a:ext uri="{FF2B5EF4-FFF2-40B4-BE49-F238E27FC236}">
                <a16:creationId xmlns:a16="http://schemas.microsoft.com/office/drawing/2014/main" xmlns="" id="{395F1567-F5CB-77D8-0E3D-39FB7D2D9FF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5573813" y="3804614"/>
            <a:ext cx="4046525" cy="3221424"/>
          </a:xfrm>
          <a:prstGeom prst="rect">
            <a:avLst/>
          </a:prstGeom>
        </p:spPr>
      </p:pic>
      <p:pic>
        <p:nvPicPr>
          <p:cNvPr id="7" name="Picture 6" descr="A cartoon of a child&#10;&#10;Description automatically generated">
            <a:extLst>
              <a:ext uri="{FF2B5EF4-FFF2-40B4-BE49-F238E27FC236}">
                <a16:creationId xmlns:a16="http://schemas.microsoft.com/office/drawing/2014/main" xmlns="" id="{4A49E13E-5DE6-0451-9801-FFCD0E0DBB4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7" b="92114" l="9962" r="89912">
                        <a14:foregroundMark x1="55990" y1="80915" x2="55990" y2="80915"/>
                        <a14:foregroundMark x1="54224" y1="86435" x2="52081" y2="92114"/>
                      </a14:backgroundRemoval>
                    </a14:imgEffect>
                  </a14:imgLayer>
                </a14:imgProps>
              </a:ext>
              <a:ext uri="{28A0092B-C50C-407E-A947-70E740481C1C}">
                <a14:useLocalDpi xmlns:a14="http://schemas.microsoft.com/office/drawing/2010/main" val="0"/>
              </a:ext>
            </a:extLst>
          </a:blip>
          <a:stretch>
            <a:fillRect/>
          </a:stretch>
        </p:blipFill>
        <p:spPr>
          <a:xfrm flipH="1">
            <a:off x="7971919" y="3613657"/>
            <a:ext cx="4180853" cy="3328362"/>
          </a:xfrm>
          <a:prstGeom prst="rect">
            <a:avLst/>
          </a:prstGeom>
        </p:spPr>
      </p:pic>
      <p:grpSp>
        <p:nvGrpSpPr>
          <p:cNvPr id="8" name="Group 7">
            <a:extLst>
              <a:ext uri="{FF2B5EF4-FFF2-40B4-BE49-F238E27FC236}">
                <a16:creationId xmlns:a16="http://schemas.microsoft.com/office/drawing/2014/main" xmlns="" id="{4FA5DC59-5A28-9921-C6EE-8A3D44639B70}"/>
              </a:ext>
            </a:extLst>
          </p:cNvPr>
          <p:cNvGrpSpPr/>
          <p:nvPr/>
        </p:nvGrpSpPr>
        <p:grpSpPr>
          <a:xfrm>
            <a:off x="491940" y="2159035"/>
            <a:ext cx="11208120" cy="1645579"/>
            <a:chOff x="-5317758" y="1945275"/>
            <a:chExt cx="11356588" cy="1645579"/>
          </a:xfrm>
        </p:grpSpPr>
        <p:sp>
          <p:nvSpPr>
            <p:cNvPr id="9" name="TextBox 8">
              <a:extLst>
                <a:ext uri="{FF2B5EF4-FFF2-40B4-BE49-F238E27FC236}">
                  <a16:creationId xmlns:a16="http://schemas.microsoft.com/office/drawing/2014/main" xmlns="" id="{CA94F050-812D-25F8-7F27-176BF5DC8D9D}"/>
                </a:ext>
              </a:extLst>
            </p:cNvPr>
            <p:cNvSpPr txBox="1"/>
            <p:nvPr/>
          </p:nvSpPr>
          <p:spPr>
            <a:xfrm>
              <a:off x="-5317758" y="1945275"/>
              <a:ext cx="11356588" cy="1645579"/>
            </a:xfrm>
            <a:prstGeom prst="rect">
              <a:avLst/>
            </a:prstGeom>
            <a:noFill/>
          </p:spPr>
          <p:txBody>
            <a:bodyPr wrap="square" rtlCol="0">
              <a:spAutoFit/>
            </a:bodyPr>
            <a:lstStyle/>
            <a:p>
              <a:pPr algn="ctr">
                <a:lnSpc>
                  <a:spcPct val="120000"/>
                </a:lnSpc>
              </a:pPr>
              <a:r>
                <a:rPr lang="en-US" sz="4400" b="1" dirty="0">
                  <a:ln w="161925">
                    <a:solidFill>
                      <a:schemeClr val="bg1"/>
                    </a:solidFill>
                    <a:prstDash val="solid"/>
                  </a:ln>
                  <a:solidFill>
                    <a:schemeClr val="bg1"/>
                  </a:solidFill>
                  <a:latin typeface="UVN Banh Mi" pitchFamily="2" charset="0"/>
                </a:rPr>
                <a:t>TÌM LÍ LẼ, DẪN CHỨNG </a:t>
              </a:r>
              <a:r>
                <a:rPr lang="en-US" sz="4400" b="1" dirty="0" err="1">
                  <a:ln w="161925">
                    <a:solidFill>
                      <a:schemeClr val="bg1"/>
                    </a:solidFill>
                    <a:prstDash val="solid"/>
                  </a:ln>
                  <a:solidFill>
                    <a:schemeClr val="bg1"/>
                  </a:solidFill>
                  <a:latin typeface="UVN Banh Mi" pitchFamily="2" charset="0"/>
                </a:rPr>
                <a:t>CHỨNG</a:t>
              </a:r>
              <a:r>
                <a:rPr lang="en-US" sz="4400" b="1" dirty="0">
                  <a:ln w="161925">
                    <a:solidFill>
                      <a:schemeClr val="bg1"/>
                    </a:solidFill>
                    <a:prstDash val="solid"/>
                  </a:ln>
                  <a:solidFill>
                    <a:schemeClr val="bg1"/>
                  </a:solidFill>
                  <a:latin typeface="UVN Banh Mi" pitchFamily="2" charset="0"/>
                </a:rPr>
                <a:t> MINH CON NGƯỜI LÀ TÀI GIỎI NHẤT</a:t>
              </a:r>
              <a:endParaRPr lang="vi-VN" sz="4400" dirty="0">
                <a:ln w="161925">
                  <a:solidFill>
                    <a:schemeClr val="bg1"/>
                  </a:solidFill>
                </a:ln>
                <a:solidFill>
                  <a:schemeClr val="bg1"/>
                </a:solidFill>
              </a:endParaRPr>
            </a:p>
          </p:txBody>
        </p:sp>
        <p:sp>
          <p:nvSpPr>
            <p:cNvPr id="10" name="TextBox 9">
              <a:extLst>
                <a:ext uri="{FF2B5EF4-FFF2-40B4-BE49-F238E27FC236}">
                  <a16:creationId xmlns:a16="http://schemas.microsoft.com/office/drawing/2014/main" xmlns="" id="{262A2E2A-A585-7E3F-F93D-84ED05B0D2AD}"/>
                </a:ext>
              </a:extLst>
            </p:cNvPr>
            <p:cNvSpPr txBox="1"/>
            <p:nvPr/>
          </p:nvSpPr>
          <p:spPr>
            <a:xfrm>
              <a:off x="-4993117" y="1945275"/>
              <a:ext cx="10707305" cy="1645579"/>
            </a:xfrm>
            <a:prstGeom prst="rect">
              <a:avLst/>
            </a:prstGeom>
            <a:noFill/>
          </p:spPr>
          <p:txBody>
            <a:bodyPr wrap="square" rtlCol="0">
              <a:spAutoFit/>
            </a:bodyPr>
            <a:lstStyle/>
            <a:p>
              <a:pPr algn="ctr">
                <a:lnSpc>
                  <a:spcPct val="120000"/>
                </a:lnSpc>
              </a:pPr>
              <a:r>
                <a:rPr lang="en-US" sz="4400" b="1" dirty="0">
                  <a:ln w="0">
                    <a:solidFill>
                      <a:srgbClr val="002060"/>
                    </a:solidFill>
                    <a:prstDash val="solid"/>
                  </a:ln>
                  <a:solidFill>
                    <a:srgbClr val="FD7F7F"/>
                  </a:solidFill>
                  <a:latin typeface="UVN Banh Mi" pitchFamily="2" charset="0"/>
                </a:rPr>
                <a:t>TÌM LÍ LẼ, DẪN CHỨNG </a:t>
              </a:r>
              <a:r>
                <a:rPr lang="en-US" sz="4400" b="1" dirty="0" err="1">
                  <a:ln w="0">
                    <a:solidFill>
                      <a:srgbClr val="002060"/>
                    </a:solidFill>
                    <a:prstDash val="solid"/>
                  </a:ln>
                  <a:solidFill>
                    <a:srgbClr val="FD7F7F"/>
                  </a:solidFill>
                  <a:latin typeface="UVN Banh Mi" pitchFamily="2" charset="0"/>
                </a:rPr>
                <a:t>CHỨNG</a:t>
              </a:r>
              <a:r>
                <a:rPr lang="en-US" sz="4400" b="1" dirty="0">
                  <a:ln w="0">
                    <a:solidFill>
                      <a:srgbClr val="002060"/>
                    </a:solidFill>
                    <a:prstDash val="solid"/>
                  </a:ln>
                  <a:solidFill>
                    <a:srgbClr val="FD7F7F"/>
                  </a:solidFill>
                  <a:latin typeface="UVN Banh Mi" pitchFamily="2" charset="0"/>
                </a:rPr>
                <a:t> MINH CON NGƯỜI LÀ TÀI GIỎI NHẤT</a:t>
              </a:r>
              <a:endParaRPr lang="vi-VN" sz="4400" dirty="0">
                <a:ln w="0">
                  <a:solidFill>
                    <a:srgbClr val="002060"/>
                  </a:solidFill>
                </a:ln>
                <a:solidFill>
                  <a:srgbClr val="FD7F7F"/>
                </a:solidFill>
              </a:endParaRPr>
            </a:p>
          </p:txBody>
        </p:sp>
      </p:grpSp>
    </p:spTree>
    <p:extLst>
      <p:ext uri="{BB962C8B-B14F-4D97-AF65-F5344CB8AC3E}">
        <p14:creationId xmlns:p14="http://schemas.microsoft.com/office/powerpoint/2010/main" val="100560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012723" y="607794"/>
            <a:ext cx="10802059" cy="1169551"/>
          </a:xfrm>
          <a:prstGeom prst="rect">
            <a:avLst/>
          </a:prstGeom>
          <a:noFill/>
        </p:spPr>
        <p:txBody>
          <a:bodyPr wrap="square" rtlCol="0">
            <a:spAutoFit/>
          </a:bodyPr>
          <a:lstStyle/>
          <a:p>
            <a:pPr algn="just"/>
            <a:r>
              <a:rPr lang="en-US" sz="3500" b="1" dirty="0">
                <a:solidFill>
                  <a:srgbClr val="FF0000"/>
                </a:solidFill>
              </a:rPr>
              <a:t>2. </a:t>
            </a:r>
            <a:r>
              <a:rPr lang="en-US" sz="3500" b="1" dirty="0" err="1">
                <a:solidFill>
                  <a:srgbClr val="FF0000"/>
                </a:solidFill>
              </a:rPr>
              <a:t>Tìm</a:t>
            </a:r>
            <a:r>
              <a:rPr lang="en-US" sz="3500" b="1" dirty="0">
                <a:solidFill>
                  <a:srgbClr val="FF0000"/>
                </a:solidFill>
              </a:rPr>
              <a:t> </a:t>
            </a:r>
            <a:r>
              <a:rPr lang="en-US" sz="3500" b="1" dirty="0" err="1">
                <a:solidFill>
                  <a:srgbClr val="FF0000"/>
                </a:solidFill>
              </a:rPr>
              <a:t>thêm</a:t>
            </a:r>
            <a:r>
              <a:rPr lang="en-US" sz="3500" b="1" dirty="0">
                <a:solidFill>
                  <a:srgbClr val="FF0000"/>
                </a:solidFill>
              </a:rPr>
              <a:t> </a:t>
            </a:r>
            <a:r>
              <a:rPr lang="en-US" sz="3500" b="1" dirty="0" err="1">
                <a:solidFill>
                  <a:srgbClr val="FF0000"/>
                </a:solidFill>
              </a:rPr>
              <a:t>lí</a:t>
            </a:r>
            <a:r>
              <a:rPr lang="en-US" sz="3500" b="1" dirty="0">
                <a:solidFill>
                  <a:srgbClr val="FF0000"/>
                </a:solidFill>
              </a:rPr>
              <a:t> </a:t>
            </a:r>
            <a:r>
              <a:rPr lang="en-US" sz="3500" b="1" dirty="0" err="1">
                <a:solidFill>
                  <a:srgbClr val="FF0000"/>
                </a:solidFill>
              </a:rPr>
              <a:t>lẽ</a:t>
            </a:r>
            <a:r>
              <a:rPr lang="en-US" sz="3500" b="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dẫn</a:t>
            </a:r>
            <a:r>
              <a:rPr lang="en-US" sz="3500" b="1" dirty="0">
                <a:solidFill>
                  <a:srgbClr val="FF0000"/>
                </a:solidFill>
              </a:rPr>
              <a:t> </a:t>
            </a:r>
            <a:r>
              <a:rPr lang="en-US" sz="3500" b="1" dirty="0" err="1">
                <a:solidFill>
                  <a:srgbClr val="FF0000"/>
                </a:solidFill>
              </a:rPr>
              <a:t>chứng</a:t>
            </a:r>
            <a:r>
              <a:rPr lang="en-US" sz="3500" b="1" dirty="0">
                <a:solidFill>
                  <a:srgbClr val="FF0000"/>
                </a:solidFill>
              </a:rPr>
              <a:t> </a:t>
            </a:r>
            <a:r>
              <a:rPr lang="en-US" sz="3500" b="1" dirty="0" err="1">
                <a:solidFill>
                  <a:srgbClr val="FF0000"/>
                </a:solidFill>
              </a:rPr>
              <a:t>để</a:t>
            </a:r>
            <a:r>
              <a:rPr lang="en-US" sz="3500" b="1" dirty="0">
                <a:solidFill>
                  <a:srgbClr val="FF0000"/>
                </a:solidFill>
              </a:rPr>
              <a:t> </a:t>
            </a:r>
            <a:r>
              <a:rPr lang="en-US" sz="3500" b="1" dirty="0" err="1">
                <a:solidFill>
                  <a:srgbClr val="FF0000"/>
                </a:solidFill>
              </a:rPr>
              <a:t>chứng</a:t>
            </a:r>
            <a:r>
              <a:rPr lang="en-US" sz="3500" b="1" dirty="0">
                <a:solidFill>
                  <a:srgbClr val="FF0000"/>
                </a:solidFill>
              </a:rPr>
              <a:t> </a:t>
            </a:r>
            <a:r>
              <a:rPr lang="en-US" sz="3500" b="1" dirty="0" err="1">
                <a:solidFill>
                  <a:srgbClr val="FF0000"/>
                </a:solidFill>
              </a:rPr>
              <a:t>minh</a:t>
            </a:r>
            <a:r>
              <a:rPr lang="en-US" sz="3500" b="1" dirty="0">
                <a:solidFill>
                  <a:srgbClr val="FF0000"/>
                </a:solidFill>
              </a:rPr>
              <a:t> con </a:t>
            </a:r>
            <a:r>
              <a:rPr lang="en-US" sz="3500" b="1" dirty="0" err="1">
                <a:solidFill>
                  <a:srgbClr val="FF0000"/>
                </a:solidFill>
              </a:rPr>
              <a:t>người</a:t>
            </a:r>
            <a:r>
              <a:rPr lang="en-US" sz="3500" b="1" dirty="0">
                <a:solidFill>
                  <a:srgbClr val="FF0000"/>
                </a:solidFill>
              </a:rPr>
              <a:t> </a:t>
            </a:r>
            <a:r>
              <a:rPr lang="en-US" sz="3500" b="1" dirty="0" err="1">
                <a:solidFill>
                  <a:srgbClr val="FF0000"/>
                </a:solidFill>
              </a:rPr>
              <a:t>là</a:t>
            </a:r>
            <a:r>
              <a:rPr lang="en-US" sz="3500" b="1" dirty="0">
                <a:solidFill>
                  <a:srgbClr val="FF0000"/>
                </a:solidFill>
              </a:rPr>
              <a:t>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dựa</a:t>
            </a:r>
            <a:r>
              <a:rPr lang="en-US" sz="3500" b="1" dirty="0">
                <a:solidFill>
                  <a:srgbClr val="FF0000"/>
                </a:solidFill>
              </a:rPr>
              <a:t> </a:t>
            </a:r>
            <a:r>
              <a:rPr lang="en-US" sz="3500" b="1" dirty="0" err="1">
                <a:solidFill>
                  <a:srgbClr val="FF0000"/>
                </a:solidFill>
              </a:rPr>
              <a:t>vào</a:t>
            </a:r>
            <a:r>
              <a:rPr lang="en-US" sz="3500" b="1" dirty="0">
                <a:solidFill>
                  <a:srgbClr val="FF0000"/>
                </a:solidFill>
              </a:rPr>
              <a:t> </a:t>
            </a:r>
            <a:r>
              <a:rPr lang="en-US" sz="3500" b="1" dirty="0" err="1">
                <a:solidFill>
                  <a:srgbClr val="FF0000"/>
                </a:solidFill>
              </a:rPr>
              <a:t>gợi</a:t>
            </a:r>
            <a:r>
              <a:rPr lang="en-US" sz="3500" b="1" dirty="0">
                <a:solidFill>
                  <a:srgbClr val="FF0000"/>
                </a:solidFill>
              </a:rPr>
              <a:t> ý:</a:t>
            </a:r>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grpSp>
        <p:nvGrpSpPr>
          <p:cNvPr id="12" name="Group 11">
            <a:extLst>
              <a:ext uri="{FF2B5EF4-FFF2-40B4-BE49-F238E27FC236}">
                <a16:creationId xmlns:a16="http://schemas.microsoft.com/office/drawing/2014/main" xmlns="" id="{F30D1551-4DEA-7948-3DFA-1FA33375DF84}"/>
              </a:ext>
            </a:extLst>
          </p:cNvPr>
          <p:cNvGrpSpPr/>
          <p:nvPr/>
        </p:nvGrpSpPr>
        <p:grpSpPr>
          <a:xfrm>
            <a:off x="4777293" y="1998669"/>
            <a:ext cx="5772174" cy="2613588"/>
            <a:chOff x="6096001" y="1551638"/>
            <a:chExt cx="4777654" cy="1982844"/>
          </a:xfrm>
        </p:grpSpPr>
        <p:grpSp>
          <p:nvGrpSpPr>
            <p:cNvPr id="5" name="Nhóm 113">
              <a:extLst>
                <a:ext uri="{FF2B5EF4-FFF2-40B4-BE49-F238E27FC236}">
                  <a16:creationId xmlns:a16="http://schemas.microsoft.com/office/drawing/2014/main" xmlns="" id="{115A4659-4B77-FC08-9A4B-D1818A870A8A}"/>
                </a:ext>
              </a:extLst>
            </p:cNvPr>
            <p:cNvGrpSpPr/>
            <p:nvPr/>
          </p:nvGrpSpPr>
          <p:grpSpPr>
            <a:xfrm>
              <a:off x="6096001" y="1551638"/>
              <a:ext cx="4777654" cy="1982844"/>
              <a:chOff x="6492753" y="2523989"/>
              <a:chExt cx="4477759" cy="1236188"/>
            </a:xfrm>
          </p:grpSpPr>
          <p:grpSp>
            <p:nvGrpSpPr>
              <p:cNvPr id="7" name="Nhóm 105">
                <a:extLst>
                  <a:ext uri="{FF2B5EF4-FFF2-40B4-BE49-F238E27FC236}">
                    <a16:creationId xmlns:a16="http://schemas.microsoft.com/office/drawing/2014/main" xmlns="" id="{6C9664AE-3158-FEF9-62FD-3BE3CAC6D067}"/>
                  </a:ext>
                </a:extLst>
              </p:cNvPr>
              <p:cNvGrpSpPr/>
              <p:nvPr/>
            </p:nvGrpSpPr>
            <p:grpSpPr>
              <a:xfrm>
                <a:off x="6894120" y="2691039"/>
                <a:ext cx="4076392" cy="1069138"/>
                <a:chOff x="6364479" y="2789641"/>
                <a:chExt cx="4227503" cy="1069138"/>
              </a:xfrm>
            </p:grpSpPr>
            <p:sp>
              <p:nvSpPr>
                <p:cNvPr id="9" name="Lưu đồ: Tài liệu 106">
                  <a:extLst>
                    <a:ext uri="{FF2B5EF4-FFF2-40B4-BE49-F238E27FC236}">
                      <a16:creationId xmlns:a16="http://schemas.microsoft.com/office/drawing/2014/main" xmlns="" id="{B8733F10-6A79-9B0E-7CDB-5A366FACEACE}"/>
                    </a:ext>
                  </a:extLst>
                </p:cNvPr>
                <p:cNvSpPr/>
                <p:nvPr/>
              </p:nvSpPr>
              <p:spPr>
                <a:xfrm>
                  <a:off x="6429073" y="2821339"/>
                  <a:ext cx="3949726" cy="1037440"/>
                </a:xfrm>
                <a:custGeom>
                  <a:avLst/>
                  <a:gdLst>
                    <a:gd name="connsiteX0" fmla="*/ 0 w 3949726"/>
                    <a:gd name="connsiteY0" fmla="*/ 0 h 1037440"/>
                    <a:gd name="connsiteX1" fmla="*/ 3949726 w 3949726"/>
                    <a:gd name="connsiteY1" fmla="*/ 0 h 1037440"/>
                    <a:gd name="connsiteX2" fmla="*/ 3949726 w 3949726"/>
                    <a:gd name="connsiteY2" fmla="*/ 831969 h 1037440"/>
                    <a:gd name="connsiteX3" fmla="*/ 0 w 3949726"/>
                    <a:gd name="connsiteY3" fmla="*/ 968853 h 1037440"/>
                    <a:gd name="connsiteX4" fmla="*/ 0 w 3949726"/>
                    <a:gd name="connsiteY4" fmla="*/ 0 h 103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26" h="1037440" fill="none" extrusionOk="0">
                      <a:moveTo>
                        <a:pt x="0" y="0"/>
                      </a:moveTo>
                      <a:cubicBezTo>
                        <a:pt x="402059" y="143258"/>
                        <a:pt x="2506038" y="169764"/>
                        <a:pt x="3949726" y="0"/>
                      </a:cubicBezTo>
                      <a:cubicBezTo>
                        <a:pt x="3889480" y="205333"/>
                        <a:pt x="3906337" y="694347"/>
                        <a:pt x="3949726" y="831969"/>
                      </a:cubicBezTo>
                      <a:cubicBezTo>
                        <a:pt x="1994082" y="815653"/>
                        <a:pt x="2034888" y="1159848"/>
                        <a:pt x="0" y="968853"/>
                      </a:cubicBezTo>
                      <a:cubicBezTo>
                        <a:pt x="13129" y="647090"/>
                        <a:pt x="-80108" y="227331"/>
                        <a:pt x="0" y="0"/>
                      </a:cubicBezTo>
                      <a:close/>
                    </a:path>
                    <a:path w="3949726" h="1037440" stroke="0" extrusionOk="0">
                      <a:moveTo>
                        <a:pt x="0" y="0"/>
                      </a:moveTo>
                      <a:cubicBezTo>
                        <a:pt x="1231698" y="-69867"/>
                        <a:pt x="3554656" y="63979"/>
                        <a:pt x="3949726" y="0"/>
                      </a:cubicBezTo>
                      <a:cubicBezTo>
                        <a:pt x="3963679" y="240403"/>
                        <a:pt x="3908697" y="438712"/>
                        <a:pt x="3949726" y="831969"/>
                      </a:cubicBezTo>
                      <a:cubicBezTo>
                        <a:pt x="1982674" y="798229"/>
                        <a:pt x="1959896" y="1125071"/>
                        <a:pt x="0" y="968853"/>
                      </a:cubicBezTo>
                      <a:cubicBezTo>
                        <a:pt x="9936" y="674468"/>
                        <a:pt x="32897" y="207154"/>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Hộp Văn bản 107">
                  <a:extLst>
                    <a:ext uri="{FF2B5EF4-FFF2-40B4-BE49-F238E27FC236}">
                      <a16:creationId xmlns:a16="http://schemas.microsoft.com/office/drawing/2014/main" xmlns="" id="{78ABFB83-DE3E-E01F-D621-C9AA1F099735}"/>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8" name="Hình ảnh 112">
                <a:extLst>
                  <a:ext uri="{FF2B5EF4-FFF2-40B4-BE49-F238E27FC236}">
                    <a16:creationId xmlns:a16="http://schemas.microsoft.com/office/drawing/2014/main" xmlns="" id="{C4A376E1-4694-4BD0-7CCB-EA2861381D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19" name="TextBox 18">
              <a:extLst>
                <a:ext uri="{FF2B5EF4-FFF2-40B4-BE49-F238E27FC236}">
                  <a16:creationId xmlns:a16="http://schemas.microsoft.com/office/drawing/2014/main" xmlns="" id="{BC75A00D-FE2D-758C-94D7-4DCA3673CB3E}"/>
                </a:ext>
              </a:extLst>
            </p:cNvPr>
            <p:cNvSpPr txBox="1"/>
            <p:nvPr/>
          </p:nvSpPr>
          <p:spPr>
            <a:xfrm>
              <a:off x="6810034" y="2005695"/>
              <a:ext cx="3777835" cy="1101439"/>
            </a:xfrm>
            <a:prstGeom prst="rect">
              <a:avLst/>
            </a:prstGeom>
            <a:noFill/>
          </p:spPr>
          <p:txBody>
            <a:bodyPr wrap="square" rtlCol="0">
              <a:spAutoFit/>
            </a:bodyPr>
            <a:lstStyle/>
            <a:p>
              <a:pPr algn="ctr">
                <a:lnSpc>
                  <a:spcPct val="114000"/>
                </a:lnSpc>
              </a:pPr>
              <a:r>
                <a:rPr lang="en-US" sz="4000" b="1" dirty="0">
                  <a:solidFill>
                    <a:srgbClr val="002060"/>
                  </a:solidFill>
                  <a:cs typeface="Calibri" panose="020F0502020204030204" pitchFamily="34" charset="0"/>
                </a:rPr>
                <a:t>Con </a:t>
              </a:r>
              <a:r>
                <a:rPr lang="en-US" sz="4000" b="1" dirty="0" err="1">
                  <a:solidFill>
                    <a:srgbClr val="002060"/>
                  </a:solidFill>
                  <a:cs typeface="Calibri" panose="020F0502020204030204" pitchFamily="34" charset="0"/>
                </a:rPr>
                <a:t>người</a:t>
              </a:r>
              <a:r>
                <a:rPr lang="en-US" sz="4000" b="1" dirty="0">
                  <a:solidFill>
                    <a:srgbClr val="002060"/>
                  </a:solidFill>
                  <a:cs typeface="Calibri" panose="020F0502020204030204" pitchFamily="34" charset="0"/>
                </a:rPr>
                <a:t> </a:t>
              </a:r>
              <a:r>
                <a:rPr lang="en-US" sz="4000" b="1" dirty="0" err="1">
                  <a:solidFill>
                    <a:srgbClr val="002060"/>
                  </a:solidFill>
                  <a:cs typeface="Calibri" panose="020F0502020204030204" pitchFamily="34" charset="0"/>
                </a:rPr>
                <a:t>chế</a:t>
              </a:r>
              <a:r>
                <a:rPr lang="en-US" sz="4000" b="1" dirty="0">
                  <a:solidFill>
                    <a:srgbClr val="002060"/>
                  </a:solidFill>
                  <a:cs typeface="Calibri" panose="020F0502020204030204" pitchFamily="34" charset="0"/>
                </a:rPr>
                <a:t> </a:t>
              </a:r>
              <a:r>
                <a:rPr lang="en-US" sz="4000" b="1" dirty="0" err="1">
                  <a:solidFill>
                    <a:srgbClr val="002060"/>
                  </a:solidFill>
                  <a:cs typeface="Calibri" panose="020F0502020204030204" pitchFamily="34" charset="0"/>
                </a:rPr>
                <a:t>tạo</a:t>
              </a:r>
              <a:r>
                <a:rPr lang="en-US" sz="4000" b="1" dirty="0">
                  <a:solidFill>
                    <a:srgbClr val="002060"/>
                  </a:solidFill>
                  <a:cs typeface="Calibri" panose="020F0502020204030204" pitchFamily="34" charset="0"/>
                </a:rPr>
                <a:t> </a:t>
              </a:r>
              <a:r>
                <a:rPr lang="en-US" sz="4000" b="1" dirty="0" err="1">
                  <a:solidFill>
                    <a:srgbClr val="002060"/>
                  </a:solidFill>
                  <a:cs typeface="Calibri" panose="020F0502020204030204" pitchFamily="34" charset="0"/>
                </a:rPr>
                <a:t>máy</a:t>
              </a:r>
              <a:r>
                <a:rPr lang="en-US" sz="4000" b="1" dirty="0">
                  <a:solidFill>
                    <a:srgbClr val="002060"/>
                  </a:solidFill>
                  <a:cs typeface="Calibri" panose="020F0502020204030204" pitchFamily="34" charset="0"/>
                </a:rPr>
                <a:t> </a:t>
              </a:r>
              <a:r>
                <a:rPr lang="en-US" sz="4000" b="1" dirty="0" err="1">
                  <a:solidFill>
                    <a:srgbClr val="002060"/>
                  </a:solidFill>
                  <a:cs typeface="Calibri" panose="020F0502020204030204" pitchFamily="34" charset="0"/>
                </a:rPr>
                <a:t>móc</a:t>
              </a:r>
              <a:r>
                <a:rPr lang="en-US" sz="4000" b="1" dirty="0">
                  <a:solidFill>
                    <a:srgbClr val="002060"/>
                  </a:solidFill>
                  <a:cs typeface="Calibri" panose="020F0502020204030204" pitchFamily="34" charset="0"/>
                </a:rPr>
                <a:t>, </a:t>
              </a:r>
              <a:r>
                <a:rPr lang="en-US" sz="4000" b="1" dirty="0" err="1">
                  <a:solidFill>
                    <a:srgbClr val="002060"/>
                  </a:solidFill>
                  <a:cs typeface="Calibri" panose="020F0502020204030204" pitchFamily="34" charset="0"/>
                </a:rPr>
                <a:t>thiết</a:t>
              </a:r>
              <a:r>
                <a:rPr lang="en-US" sz="4000" b="1" dirty="0">
                  <a:solidFill>
                    <a:srgbClr val="002060"/>
                  </a:solidFill>
                  <a:cs typeface="Calibri" panose="020F0502020204030204" pitchFamily="34" charset="0"/>
                </a:rPr>
                <a:t> </a:t>
              </a:r>
              <a:r>
                <a:rPr lang="en-US" sz="4000" b="1" dirty="0" err="1">
                  <a:solidFill>
                    <a:srgbClr val="002060"/>
                  </a:solidFill>
                  <a:cs typeface="Calibri" panose="020F0502020204030204" pitchFamily="34" charset="0"/>
                </a:rPr>
                <a:t>bị</a:t>
              </a:r>
              <a:r>
                <a:rPr lang="en-US" sz="4000" b="1" dirty="0">
                  <a:solidFill>
                    <a:srgbClr val="002060"/>
                  </a:solidFill>
                  <a:cs typeface="Calibri" panose="020F0502020204030204" pitchFamily="34" charset="0"/>
                </a:rPr>
                <a:t>.</a:t>
              </a:r>
              <a:endParaRPr lang="vi-VN" sz="4000" b="1" dirty="0">
                <a:solidFill>
                  <a:srgbClr val="002060"/>
                </a:solidFill>
                <a:cs typeface="Calibri" panose="020F0502020204030204" pitchFamily="34" charset="0"/>
              </a:endParaRPr>
            </a:p>
          </p:txBody>
        </p:sp>
      </p:grpSp>
      <p:pic>
        <p:nvPicPr>
          <p:cNvPr id="32" name="Picture 31" descr="A cartoon of a child&#10;&#10;Description automatically generated">
            <a:extLst>
              <a:ext uri="{FF2B5EF4-FFF2-40B4-BE49-F238E27FC236}">
                <a16:creationId xmlns:a16="http://schemas.microsoft.com/office/drawing/2014/main" xmlns="" id="{9F3A8F1E-1497-9825-D6BA-626B9D59B9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326148" y="2769626"/>
            <a:ext cx="5425738" cy="4319410"/>
          </a:xfrm>
          <a:prstGeom prst="rect">
            <a:avLst/>
          </a:prstGeom>
        </p:spPr>
      </p:pic>
    </p:spTree>
    <p:extLst>
      <p:ext uri="{BB962C8B-B14F-4D97-AF65-F5344CB8AC3E}">
        <p14:creationId xmlns:p14="http://schemas.microsoft.com/office/powerpoint/2010/main" val="5234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3"/>
          <a:stretch>
            <a:fillRect/>
          </a:stretch>
        </p:blipFill>
        <p:spPr>
          <a:xfrm>
            <a:off x="0" y="3347"/>
            <a:ext cx="12192000" cy="6854653"/>
          </a:xfrm>
          <a:prstGeom prst="rect">
            <a:avLst/>
          </a:prstGeom>
        </p:spPr>
      </p:pic>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4"/>
          <a:stretch>
            <a:fillRect/>
          </a:stretch>
        </p:blipFill>
        <p:spPr>
          <a:xfrm>
            <a:off x="6229595" y="4760794"/>
            <a:ext cx="5962405" cy="2097206"/>
          </a:xfrm>
          <a:prstGeom prst="rect">
            <a:avLst/>
          </a:prstGeom>
        </p:spPr>
      </p:pic>
      <p:sp>
        <p:nvSpPr>
          <p:cNvPr id="2" name="TextBox 1">
            <a:extLst>
              <a:ext uri="{FF2B5EF4-FFF2-40B4-BE49-F238E27FC236}">
                <a16:creationId xmlns:a16="http://schemas.microsoft.com/office/drawing/2014/main" xmlns="" id="{26580E7F-C095-A1E4-E2AD-93CA3C59A4FE}"/>
              </a:ext>
            </a:extLst>
          </p:cNvPr>
          <p:cNvSpPr txBox="1"/>
          <p:nvPr/>
        </p:nvSpPr>
        <p:spPr>
          <a:xfrm>
            <a:off x="1078597" y="463697"/>
            <a:ext cx="10802059" cy="1169551"/>
          </a:xfrm>
          <a:prstGeom prst="rect">
            <a:avLst/>
          </a:prstGeom>
          <a:noFill/>
        </p:spPr>
        <p:txBody>
          <a:bodyPr wrap="square" rtlCol="0">
            <a:spAutoFit/>
          </a:bodyPr>
          <a:lstStyle/>
          <a:p>
            <a:pPr algn="just"/>
            <a:r>
              <a:rPr lang="en-US" sz="3500" b="1" dirty="0">
                <a:solidFill>
                  <a:srgbClr val="FF0000"/>
                </a:solidFill>
              </a:rPr>
              <a:t>2. </a:t>
            </a:r>
            <a:r>
              <a:rPr lang="en-US" sz="3500" b="1" dirty="0" err="1">
                <a:solidFill>
                  <a:srgbClr val="FF0000"/>
                </a:solidFill>
              </a:rPr>
              <a:t>Tìm</a:t>
            </a:r>
            <a:r>
              <a:rPr lang="en-US" sz="3500" b="1" dirty="0">
                <a:solidFill>
                  <a:srgbClr val="FF0000"/>
                </a:solidFill>
              </a:rPr>
              <a:t> </a:t>
            </a:r>
            <a:r>
              <a:rPr lang="en-US" sz="3500" b="1" dirty="0" err="1">
                <a:solidFill>
                  <a:srgbClr val="FF0000"/>
                </a:solidFill>
              </a:rPr>
              <a:t>thêm</a:t>
            </a:r>
            <a:r>
              <a:rPr lang="en-US" sz="3500" b="1" dirty="0">
                <a:solidFill>
                  <a:srgbClr val="FF0000"/>
                </a:solidFill>
              </a:rPr>
              <a:t> </a:t>
            </a:r>
            <a:r>
              <a:rPr lang="en-US" sz="3500" b="1" dirty="0" err="1">
                <a:solidFill>
                  <a:srgbClr val="FF0000"/>
                </a:solidFill>
              </a:rPr>
              <a:t>lí</a:t>
            </a:r>
            <a:r>
              <a:rPr lang="en-US" sz="3500" b="1" dirty="0">
                <a:solidFill>
                  <a:srgbClr val="FF0000"/>
                </a:solidFill>
              </a:rPr>
              <a:t> </a:t>
            </a:r>
            <a:r>
              <a:rPr lang="en-US" sz="3500" b="1" dirty="0" err="1">
                <a:solidFill>
                  <a:srgbClr val="FF0000"/>
                </a:solidFill>
              </a:rPr>
              <a:t>lẽ</a:t>
            </a:r>
            <a:r>
              <a:rPr lang="en-US" sz="3500" b="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dẫn</a:t>
            </a:r>
            <a:r>
              <a:rPr lang="en-US" sz="3500" b="1" dirty="0">
                <a:solidFill>
                  <a:srgbClr val="FF0000"/>
                </a:solidFill>
              </a:rPr>
              <a:t> </a:t>
            </a:r>
            <a:r>
              <a:rPr lang="en-US" sz="3500" b="1" dirty="0" err="1">
                <a:solidFill>
                  <a:srgbClr val="FF0000"/>
                </a:solidFill>
              </a:rPr>
              <a:t>chứng</a:t>
            </a:r>
            <a:r>
              <a:rPr lang="en-US" sz="3500" b="1" dirty="0">
                <a:solidFill>
                  <a:srgbClr val="FF0000"/>
                </a:solidFill>
              </a:rPr>
              <a:t> </a:t>
            </a:r>
            <a:r>
              <a:rPr lang="en-US" sz="3500" b="1" dirty="0" err="1">
                <a:solidFill>
                  <a:srgbClr val="FF0000"/>
                </a:solidFill>
              </a:rPr>
              <a:t>để</a:t>
            </a:r>
            <a:r>
              <a:rPr lang="en-US" sz="3500" b="1" dirty="0">
                <a:solidFill>
                  <a:srgbClr val="FF0000"/>
                </a:solidFill>
              </a:rPr>
              <a:t> </a:t>
            </a:r>
            <a:r>
              <a:rPr lang="en-US" sz="3500" b="1" dirty="0" err="1">
                <a:solidFill>
                  <a:srgbClr val="FF0000"/>
                </a:solidFill>
              </a:rPr>
              <a:t>chứng</a:t>
            </a:r>
            <a:r>
              <a:rPr lang="en-US" sz="3500" b="1" dirty="0">
                <a:solidFill>
                  <a:srgbClr val="FF0000"/>
                </a:solidFill>
              </a:rPr>
              <a:t> </a:t>
            </a:r>
            <a:r>
              <a:rPr lang="en-US" sz="3500" b="1" dirty="0" err="1">
                <a:solidFill>
                  <a:srgbClr val="FF0000"/>
                </a:solidFill>
              </a:rPr>
              <a:t>minh</a:t>
            </a:r>
            <a:r>
              <a:rPr lang="en-US" sz="3500" b="1" dirty="0">
                <a:solidFill>
                  <a:srgbClr val="FF0000"/>
                </a:solidFill>
              </a:rPr>
              <a:t> con </a:t>
            </a:r>
            <a:r>
              <a:rPr lang="en-US" sz="3500" b="1" dirty="0" err="1">
                <a:solidFill>
                  <a:srgbClr val="FF0000"/>
                </a:solidFill>
              </a:rPr>
              <a:t>người</a:t>
            </a:r>
            <a:r>
              <a:rPr lang="en-US" sz="3500" b="1" dirty="0">
                <a:solidFill>
                  <a:srgbClr val="FF0000"/>
                </a:solidFill>
              </a:rPr>
              <a:t> </a:t>
            </a:r>
            <a:r>
              <a:rPr lang="en-US" sz="3500" b="1" dirty="0" err="1">
                <a:solidFill>
                  <a:srgbClr val="FF0000"/>
                </a:solidFill>
              </a:rPr>
              <a:t>là</a:t>
            </a:r>
            <a:r>
              <a:rPr lang="en-US" sz="3500" b="1" dirty="0">
                <a:solidFill>
                  <a:srgbClr val="FF0000"/>
                </a:solidFill>
              </a:rPr>
              <a:t>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dựa</a:t>
            </a:r>
            <a:r>
              <a:rPr lang="en-US" sz="3500" b="1" dirty="0">
                <a:solidFill>
                  <a:srgbClr val="FF0000"/>
                </a:solidFill>
              </a:rPr>
              <a:t> </a:t>
            </a:r>
            <a:r>
              <a:rPr lang="en-US" sz="3500" b="1" dirty="0" err="1">
                <a:solidFill>
                  <a:srgbClr val="FF0000"/>
                </a:solidFill>
              </a:rPr>
              <a:t>vào</a:t>
            </a:r>
            <a:r>
              <a:rPr lang="en-US" sz="3500" b="1" dirty="0">
                <a:solidFill>
                  <a:srgbClr val="FF0000"/>
                </a:solidFill>
              </a:rPr>
              <a:t> </a:t>
            </a:r>
            <a:r>
              <a:rPr lang="en-US" sz="3500" b="1" dirty="0" err="1">
                <a:solidFill>
                  <a:srgbClr val="FF0000"/>
                </a:solidFill>
              </a:rPr>
              <a:t>gợi</a:t>
            </a:r>
            <a:r>
              <a:rPr lang="en-US" sz="3500" b="1" dirty="0">
                <a:solidFill>
                  <a:srgbClr val="FF0000"/>
                </a:solidFill>
              </a:rPr>
              <a:t> ý:</a:t>
            </a:r>
          </a:p>
        </p:txBody>
      </p:sp>
      <p:grpSp>
        <p:nvGrpSpPr>
          <p:cNvPr id="5" name="Group 4">
            <a:extLst>
              <a:ext uri="{FF2B5EF4-FFF2-40B4-BE49-F238E27FC236}">
                <a16:creationId xmlns:a16="http://schemas.microsoft.com/office/drawing/2014/main" xmlns="" id="{ABBAF914-E359-775D-0ABA-496F747BB69D}"/>
              </a:ext>
            </a:extLst>
          </p:cNvPr>
          <p:cNvGrpSpPr/>
          <p:nvPr/>
        </p:nvGrpSpPr>
        <p:grpSpPr>
          <a:xfrm>
            <a:off x="1374048" y="2550215"/>
            <a:ext cx="3840480" cy="3840480"/>
            <a:chOff x="4223668" y="611844"/>
            <a:chExt cx="5040000" cy="5040000"/>
          </a:xfrm>
        </p:grpSpPr>
        <p:sp>
          <p:nvSpPr>
            <p:cNvPr id="6" name="Freeform 2">
              <a:extLst>
                <a:ext uri="{FF2B5EF4-FFF2-40B4-BE49-F238E27FC236}">
                  <a16:creationId xmlns:a16="http://schemas.microsoft.com/office/drawing/2014/main" xmlns="" id="{21A02151-F433-ABBB-B6F6-47A195E86F03}"/>
                </a:ext>
              </a:extLst>
            </p:cNvPr>
            <p:cNvSpPr/>
            <p:nvPr/>
          </p:nvSpPr>
          <p:spPr>
            <a:xfrm>
              <a:off x="4223668" y="611844"/>
              <a:ext cx="5040000" cy="5040000"/>
            </a:xfrm>
            <a:custGeom>
              <a:avLst/>
              <a:gdLst/>
              <a:ahLst/>
              <a:cxnLst/>
              <a:rect l="l" t="t" r="r" b="b"/>
              <a:pathLst>
                <a:path w="5040000" h="5040000">
                  <a:moveTo>
                    <a:pt x="0" y="0"/>
                  </a:moveTo>
                  <a:lnTo>
                    <a:pt x="5040000" y="0"/>
                  </a:lnTo>
                  <a:lnTo>
                    <a:pt x="5040000" y="5040000"/>
                  </a:lnTo>
                  <a:lnTo>
                    <a:pt x="0" y="50400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Oval 6">
              <a:extLst>
                <a:ext uri="{FF2B5EF4-FFF2-40B4-BE49-F238E27FC236}">
                  <a16:creationId xmlns:a16="http://schemas.microsoft.com/office/drawing/2014/main" xmlns="" id="{E41B3438-0A10-C8DC-D9EB-BD63760647B4}"/>
                </a:ext>
              </a:extLst>
            </p:cNvPr>
            <p:cNvSpPr/>
            <p:nvPr/>
          </p:nvSpPr>
          <p:spPr>
            <a:xfrm>
              <a:off x="5801837" y="2157732"/>
              <a:ext cx="1883662" cy="1867935"/>
            </a:xfrm>
            <a:prstGeom prst="ellipse">
              <a:avLst/>
            </a:prstGeom>
            <a:solidFill>
              <a:srgbClr val="FFFF9B"/>
            </a:solidFill>
            <a:ln>
              <a:solidFill>
                <a:srgbClr val="FFFF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xmlns="" id="{EEAFEC7F-1EE4-00DC-4059-418EF88D7A17}"/>
              </a:ext>
            </a:extLst>
          </p:cNvPr>
          <p:cNvGrpSpPr/>
          <p:nvPr/>
        </p:nvGrpSpPr>
        <p:grpSpPr>
          <a:xfrm>
            <a:off x="5763359" y="2870956"/>
            <a:ext cx="5802026" cy="3519739"/>
            <a:chOff x="6210979" y="3025511"/>
            <a:chExt cx="5802026" cy="3519739"/>
          </a:xfrm>
        </p:grpSpPr>
        <p:sp>
          <p:nvSpPr>
            <p:cNvPr id="9" name="Rectangle: Rounded Corners 8">
              <a:extLst>
                <a:ext uri="{FF2B5EF4-FFF2-40B4-BE49-F238E27FC236}">
                  <a16:creationId xmlns:a16="http://schemas.microsoft.com/office/drawing/2014/main" xmlns="" id="{53D8E1AE-351E-A5D9-2677-9388532C93CE}"/>
                </a:ext>
              </a:extLst>
            </p:cNvPr>
            <p:cNvSpPr/>
            <p:nvPr/>
          </p:nvSpPr>
          <p:spPr>
            <a:xfrm>
              <a:off x="7259841" y="3025511"/>
              <a:ext cx="3441146" cy="1692118"/>
            </a:xfrm>
            <a:prstGeom prst="roundRect">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rPr>
                <a:t>THẢO LUẬN NHÓM BỐN</a:t>
              </a:r>
            </a:p>
          </p:txBody>
        </p:sp>
        <p:pic>
          <p:nvPicPr>
            <p:cNvPr id="10" name="Picture 9">
              <a:extLst>
                <a:ext uri="{FF2B5EF4-FFF2-40B4-BE49-F238E27FC236}">
                  <a16:creationId xmlns:a16="http://schemas.microsoft.com/office/drawing/2014/main" xmlns="" id="{1BC4BED1-CAF6-A8B1-5260-1DC826F1DCF1}"/>
                </a:ext>
              </a:extLst>
            </p:cNvPr>
            <p:cNvPicPr>
              <a:picLocks noChangeAspect="1"/>
            </p:cNvPicPr>
            <p:nvPr/>
          </p:nvPicPr>
          <p:blipFill>
            <a:blip r:embed="rId7"/>
            <a:stretch>
              <a:fillRect/>
            </a:stretch>
          </p:blipFill>
          <p:spPr>
            <a:xfrm>
              <a:off x="6210979" y="4493876"/>
              <a:ext cx="5802026" cy="2051374"/>
            </a:xfrm>
            <a:prstGeom prst="rect">
              <a:avLst/>
            </a:prstGeom>
          </p:spPr>
        </p:pic>
      </p:grpSp>
    </p:spTree>
    <p:extLst>
      <p:ext uri="{BB962C8B-B14F-4D97-AF65-F5344CB8AC3E}">
        <p14:creationId xmlns:p14="http://schemas.microsoft.com/office/powerpoint/2010/main" val="24851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00" fill="hold"/>
                                        <p:tgtEl>
                                          <p:spTgt spid="8"/>
                                        </p:tgtEl>
                                        <p:attrNameLst>
                                          <p:attrName>ppt_w</p:attrName>
                                        </p:attrNameLst>
                                      </p:cBhvr>
                                      <p:tavLst>
                                        <p:tav tm="0">
                                          <p:val>
                                            <p:fltVal val="0"/>
                                          </p:val>
                                        </p:tav>
                                        <p:tav tm="100000">
                                          <p:val>
                                            <p:strVal val="#ppt_w"/>
                                          </p:val>
                                        </p:tav>
                                      </p:tavLst>
                                    </p:anim>
                                    <p:anim calcmode="lin" valueType="num">
                                      <p:cBhvr>
                                        <p:cTn id="18" dur="700" fill="hold"/>
                                        <p:tgtEl>
                                          <p:spTgt spid="8"/>
                                        </p:tgtEl>
                                        <p:attrNameLst>
                                          <p:attrName>ppt_h</p:attrName>
                                        </p:attrNameLst>
                                      </p:cBhvr>
                                      <p:tavLst>
                                        <p:tav tm="0">
                                          <p:val>
                                            <p:fltVal val="0"/>
                                          </p:val>
                                        </p:tav>
                                        <p:tav tm="100000">
                                          <p:val>
                                            <p:strVal val="#ppt_h"/>
                                          </p:val>
                                        </p:tav>
                                      </p:tavLst>
                                    </p:anim>
                                    <p:animEffect transition="in" filter="fade">
                                      <p:cBhvr>
                                        <p:cTn id="19" dur="700"/>
                                        <p:tgtEl>
                                          <p:spTgt spid="8"/>
                                        </p:tgtEl>
                                      </p:cBhvr>
                                    </p:animEffect>
                                  </p:childTnLst>
                                </p:cTn>
                              </p:par>
                            </p:childTnLst>
                          </p:cTn>
                        </p:par>
                        <p:par>
                          <p:cTn id="20" fill="hold">
                            <p:stCondLst>
                              <p:cond delay="700"/>
                            </p:stCondLst>
                            <p:childTnLst>
                              <p:par>
                                <p:cTn id="21" presetID="32" presetClass="emph" presetSubtype="0" fill="hold" nodeType="after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EBA8357-BF52-EF94-3FFB-0742E8291AB7}"/>
              </a:ext>
            </a:extLst>
          </p:cNvPr>
          <p:cNvPicPr>
            <a:picLocks noChangeAspect="1"/>
          </p:cNvPicPr>
          <p:nvPr/>
        </p:nvPicPr>
        <p:blipFill rotWithShape="1">
          <a:blip r:embed="rId3"/>
          <a:srcRect l="578" r="929"/>
          <a:stretch/>
        </p:blipFill>
        <p:spPr>
          <a:xfrm>
            <a:off x="0" y="3347"/>
            <a:ext cx="12192000" cy="6854653"/>
          </a:xfrm>
          <a:prstGeom prst="rect">
            <a:avLst/>
          </a:prstGeom>
        </p:spPr>
      </p:pic>
      <p:sp>
        <p:nvSpPr>
          <p:cNvPr id="8" name="TextBox 3">
            <a:extLst>
              <a:ext uri="{FF2B5EF4-FFF2-40B4-BE49-F238E27FC236}">
                <a16:creationId xmlns:a16="http://schemas.microsoft.com/office/drawing/2014/main" xmlns="" id="{1BFC20CC-EFF6-A179-8C40-7267D8F03D5A}"/>
              </a:ext>
            </a:extLst>
          </p:cNvPr>
          <p:cNvSpPr txBox="1"/>
          <p:nvPr/>
        </p:nvSpPr>
        <p:spPr>
          <a:xfrm>
            <a:off x="1995984" y="2290234"/>
            <a:ext cx="8824415" cy="1200329"/>
          </a:xfrm>
          <a:prstGeom prst="rect">
            <a:avLst/>
          </a:prstGeom>
          <a:noFill/>
        </p:spPr>
        <p:txBody>
          <a:bodyPr wrap="square" rtlCol="0">
            <a:spAutoFit/>
          </a:bodyPr>
          <a:lstStyle/>
          <a:p>
            <a:pPr algn="ctr"/>
            <a:r>
              <a:rPr lang="en-US" sz="7200" dirty="0">
                <a:solidFill>
                  <a:srgbClr val="FF2D2D"/>
                </a:solidFill>
                <a:effectLst>
                  <a:glow rad="127000">
                    <a:schemeClr val="bg1"/>
                  </a:glow>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CHIA SẺ TRƯỚC LỚP</a:t>
            </a:r>
          </a:p>
        </p:txBody>
      </p:sp>
      <p:grpSp>
        <p:nvGrpSpPr>
          <p:cNvPr id="9" name="Group 8">
            <a:extLst>
              <a:ext uri="{FF2B5EF4-FFF2-40B4-BE49-F238E27FC236}">
                <a16:creationId xmlns:a16="http://schemas.microsoft.com/office/drawing/2014/main" xmlns="" id="{15EEBC2C-9B11-24C3-DE65-927E43CD58AB}"/>
              </a:ext>
            </a:extLst>
          </p:cNvPr>
          <p:cNvGrpSpPr/>
          <p:nvPr/>
        </p:nvGrpSpPr>
        <p:grpSpPr>
          <a:xfrm>
            <a:off x="4848833" y="3620283"/>
            <a:ext cx="4853967" cy="3107997"/>
            <a:chOff x="2093286" y="3798562"/>
            <a:chExt cx="3675385" cy="2454754"/>
          </a:xfrm>
        </p:grpSpPr>
        <p:sp>
          <p:nvSpPr>
            <p:cNvPr id="10" name="Freeform 10">
              <a:extLst>
                <a:ext uri="{FF2B5EF4-FFF2-40B4-BE49-F238E27FC236}">
                  <a16:creationId xmlns:a16="http://schemas.microsoft.com/office/drawing/2014/main" xmlns="" id="{89A1D2BE-C0CF-C10E-629D-AE0711FA46D1}"/>
                </a:ext>
              </a:extLst>
            </p:cNvPr>
            <p:cNvSpPr/>
            <p:nvPr/>
          </p:nvSpPr>
          <p:spPr>
            <a:xfrm>
              <a:off x="4201229" y="3798562"/>
              <a:ext cx="1567442" cy="2454754"/>
            </a:xfrm>
            <a:custGeom>
              <a:avLst/>
              <a:gdLst/>
              <a:ahLst/>
              <a:cxnLst/>
              <a:rect l="l" t="t" r="r" b="b"/>
              <a:pathLst>
                <a:path w="2170588" h="3371786">
                  <a:moveTo>
                    <a:pt x="0" y="0"/>
                  </a:moveTo>
                  <a:lnTo>
                    <a:pt x="2170588" y="0"/>
                  </a:lnTo>
                  <a:lnTo>
                    <a:pt x="2170588" y="3371787"/>
                  </a:lnTo>
                  <a:lnTo>
                    <a:pt x="0" y="3371787"/>
                  </a:lnTo>
                  <a:lnTo>
                    <a:pt x="0" y="0"/>
                  </a:lnTo>
                  <a:close/>
                </a:path>
              </a:pathLst>
            </a:custGeom>
            <a:blipFill>
              <a:blip r:embed="rId4"/>
              <a:stretch>
                <a:fillRect/>
              </a:stretch>
            </a:blipFill>
          </p:spPr>
          <p:txBody>
            <a:bodyPr/>
            <a:lstStyle/>
            <a:p>
              <a:endParaRPr lang="en-US"/>
            </a:p>
          </p:txBody>
        </p:sp>
        <p:sp>
          <p:nvSpPr>
            <p:cNvPr id="11" name="Freeform 11">
              <a:extLst>
                <a:ext uri="{FF2B5EF4-FFF2-40B4-BE49-F238E27FC236}">
                  <a16:creationId xmlns:a16="http://schemas.microsoft.com/office/drawing/2014/main" xmlns="" id="{DF7160B9-950C-CF58-5868-074520583A42}"/>
                </a:ext>
              </a:extLst>
            </p:cNvPr>
            <p:cNvSpPr/>
            <p:nvPr/>
          </p:nvSpPr>
          <p:spPr>
            <a:xfrm>
              <a:off x="2093286" y="3798562"/>
              <a:ext cx="1707057" cy="2454754"/>
            </a:xfrm>
            <a:custGeom>
              <a:avLst/>
              <a:gdLst/>
              <a:ahLst/>
              <a:cxnLst/>
              <a:rect l="l" t="t" r="r" b="b"/>
              <a:pathLst>
                <a:path w="2667294" h="3641357">
                  <a:moveTo>
                    <a:pt x="0" y="0"/>
                  </a:moveTo>
                  <a:lnTo>
                    <a:pt x="2667294" y="0"/>
                  </a:lnTo>
                  <a:lnTo>
                    <a:pt x="2667294" y="3641357"/>
                  </a:lnTo>
                  <a:lnTo>
                    <a:pt x="0" y="3641357"/>
                  </a:lnTo>
                  <a:lnTo>
                    <a:pt x="0" y="0"/>
                  </a:lnTo>
                  <a:close/>
                </a:path>
              </a:pathLst>
            </a:custGeom>
            <a:blipFill>
              <a:blip r:embed="rId5"/>
              <a:stretch>
                <a:fillRect/>
              </a:stretch>
            </a:blipFill>
          </p:spPr>
          <p:txBody>
            <a:bodyPr/>
            <a:lstStyle/>
            <a:p>
              <a:endParaRPr lang="en-US"/>
            </a:p>
          </p:txBody>
        </p:sp>
      </p:grpSp>
    </p:spTree>
    <p:extLst>
      <p:ext uri="{BB962C8B-B14F-4D97-AF65-F5344CB8AC3E}">
        <p14:creationId xmlns:p14="http://schemas.microsoft.com/office/powerpoint/2010/main" val="39733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00" fill="hold"/>
                                        <p:tgtEl>
                                          <p:spTgt spid="8"/>
                                        </p:tgtEl>
                                        <p:attrNameLst>
                                          <p:attrName>ppt_w</p:attrName>
                                        </p:attrNameLst>
                                      </p:cBhvr>
                                      <p:tavLst>
                                        <p:tav tm="0">
                                          <p:val>
                                            <p:fltVal val="0"/>
                                          </p:val>
                                        </p:tav>
                                        <p:tav tm="100000">
                                          <p:val>
                                            <p:strVal val="#ppt_w"/>
                                          </p:val>
                                        </p:tav>
                                      </p:tavLst>
                                    </p:anim>
                                    <p:anim calcmode="lin" valueType="num">
                                      <p:cBhvr>
                                        <p:cTn id="8" dur="700" fill="hold"/>
                                        <p:tgtEl>
                                          <p:spTgt spid="8"/>
                                        </p:tgtEl>
                                        <p:attrNameLst>
                                          <p:attrName>ppt_h</p:attrName>
                                        </p:attrNameLst>
                                      </p:cBhvr>
                                      <p:tavLst>
                                        <p:tav tm="0">
                                          <p:val>
                                            <p:fltVal val="0"/>
                                          </p:val>
                                        </p:tav>
                                        <p:tav tm="100000">
                                          <p:val>
                                            <p:strVal val="#ppt_h"/>
                                          </p:val>
                                        </p:tav>
                                      </p:tavLst>
                                    </p:anim>
                                    <p:animEffect transition="in" filter="fade">
                                      <p:cBhvr>
                                        <p:cTn id="9" dur="700"/>
                                        <p:tgtEl>
                                          <p:spTgt spid="8"/>
                                        </p:tgtEl>
                                      </p:cBhvr>
                                    </p:animEffect>
                                  </p:childTnLst>
                                </p:cTn>
                              </p:par>
                            </p:childTnLst>
                          </p:cTn>
                        </p:par>
                        <p:par>
                          <p:cTn id="10" fill="hold">
                            <p:stCondLst>
                              <p:cond delay="700"/>
                            </p:stCondLst>
                            <p:childTnLst>
                              <p:par>
                                <p:cTn id="11" presetID="32" presetClass="emph" presetSubtype="0" fill="hold" grpId="1" nodeType="after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65123" y="486205"/>
            <a:ext cx="10802059" cy="1169551"/>
          </a:xfrm>
          <a:prstGeom prst="rect">
            <a:avLst/>
          </a:prstGeom>
          <a:noFill/>
        </p:spPr>
        <p:txBody>
          <a:bodyPr wrap="square" rtlCol="0">
            <a:spAutoFit/>
          </a:bodyPr>
          <a:lstStyle/>
          <a:p>
            <a:pPr algn="just"/>
            <a:r>
              <a:rPr lang="en-US" sz="3500" b="1" dirty="0">
                <a:solidFill>
                  <a:srgbClr val="FF0000"/>
                </a:solidFill>
              </a:rPr>
              <a:t>2. </a:t>
            </a:r>
            <a:r>
              <a:rPr lang="en-US" sz="3500" b="1" dirty="0" err="1">
                <a:solidFill>
                  <a:srgbClr val="FF0000"/>
                </a:solidFill>
              </a:rPr>
              <a:t>Tìm</a:t>
            </a:r>
            <a:r>
              <a:rPr lang="en-US" sz="3500" b="1" dirty="0">
                <a:solidFill>
                  <a:srgbClr val="FF0000"/>
                </a:solidFill>
              </a:rPr>
              <a:t> </a:t>
            </a:r>
            <a:r>
              <a:rPr lang="en-US" sz="3500" b="1" dirty="0" err="1">
                <a:solidFill>
                  <a:srgbClr val="FF0000"/>
                </a:solidFill>
              </a:rPr>
              <a:t>thêm</a:t>
            </a:r>
            <a:r>
              <a:rPr lang="en-US" sz="3500" b="1" dirty="0">
                <a:solidFill>
                  <a:srgbClr val="FF0000"/>
                </a:solidFill>
              </a:rPr>
              <a:t> </a:t>
            </a:r>
            <a:r>
              <a:rPr lang="en-US" sz="3500" b="1" dirty="0" err="1">
                <a:solidFill>
                  <a:srgbClr val="FF0000"/>
                </a:solidFill>
              </a:rPr>
              <a:t>lí</a:t>
            </a:r>
            <a:r>
              <a:rPr lang="en-US" sz="3500" b="1" dirty="0">
                <a:solidFill>
                  <a:srgbClr val="FF0000"/>
                </a:solidFill>
              </a:rPr>
              <a:t> </a:t>
            </a:r>
            <a:r>
              <a:rPr lang="en-US" sz="3500" b="1" dirty="0" err="1">
                <a:solidFill>
                  <a:srgbClr val="FF0000"/>
                </a:solidFill>
              </a:rPr>
              <a:t>lẽ</a:t>
            </a:r>
            <a:r>
              <a:rPr lang="en-US" sz="3500" b="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dẫn</a:t>
            </a:r>
            <a:r>
              <a:rPr lang="en-US" sz="3500" b="1" dirty="0">
                <a:solidFill>
                  <a:srgbClr val="FF0000"/>
                </a:solidFill>
              </a:rPr>
              <a:t> </a:t>
            </a:r>
            <a:r>
              <a:rPr lang="en-US" sz="3500" b="1" dirty="0" err="1">
                <a:solidFill>
                  <a:srgbClr val="FF0000"/>
                </a:solidFill>
              </a:rPr>
              <a:t>chứng</a:t>
            </a:r>
            <a:r>
              <a:rPr lang="en-US" sz="3500" b="1" dirty="0">
                <a:solidFill>
                  <a:srgbClr val="FF0000"/>
                </a:solidFill>
              </a:rPr>
              <a:t> </a:t>
            </a:r>
            <a:r>
              <a:rPr lang="en-US" sz="3500" b="1" dirty="0" err="1">
                <a:solidFill>
                  <a:srgbClr val="FF0000"/>
                </a:solidFill>
              </a:rPr>
              <a:t>để</a:t>
            </a:r>
            <a:r>
              <a:rPr lang="en-US" sz="3500" b="1" dirty="0">
                <a:solidFill>
                  <a:srgbClr val="FF0000"/>
                </a:solidFill>
              </a:rPr>
              <a:t> </a:t>
            </a:r>
            <a:r>
              <a:rPr lang="en-US" sz="3500" b="1" dirty="0" err="1">
                <a:solidFill>
                  <a:srgbClr val="FF0000"/>
                </a:solidFill>
              </a:rPr>
              <a:t>chứng</a:t>
            </a:r>
            <a:r>
              <a:rPr lang="en-US" sz="3500" b="1" dirty="0">
                <a:solidFill>
                  <a:srgbClr val="FF0000"/>
                </a:solidFill>
              </a:rPr>
              <a:t> </a:t>
            </a:r>
            <a:r>
              <a:rPr lang="en-US" sz="3500" b="1" dirty="0" err="1">
                <a:solidFill>
                  <a:srgbClr val="FF0000"/>
                </a:solidFill>
              </a:rPr>
              <a:t>minh</a:t>
            </a:r>
            <a:r>
              <a:rPr lang="en-US" sz="3500" b="1" dirty="0">
                <a:solidFill>
                  <a:srgbClr val="FF0000"/>
                </a:solidFill>
              </a:rPr>
              <a:t> con </a:t>
            </a:r>
            <a:r>
              <a:rPr lang="en-US" sz="3500" b="1" dirty="0" err="1">
                <a:solidFill>
                  <a:srgbClr val="FF0000"/>
                </a:solidFill>
              </a:rPr>
              <a:t>người</a:t>
            </a:r>
            <a:r>
              <a:rPr lang="en-US" sz="3500" b="1" dirty="0">
                <a:solidFill>
                  <a:srgbClr val="FF0000"/>
                </a:solidFill>
              </a:rPr>
              <a:t> </a:t>
            </a:r>
            <a:r>
              <a:rPr lang="en-US" sz="3500" b="1" dirty="0" err="1">
                <a:solidFill>
                  <a:srgbClr val="FF0000"/>
                </a:solidFill>
              </a:rPr>
              <a:t>là</a:t>
            </a:r>
            <a:r>
              <a:rPr lang="en-US" sz="3500" b="1" dirty="0">
                <a:solidFill>
                  <a:srgbClr val="FF0000"/>
                </a:solidFill>
              </a:rPr>
              <a:t>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dựa</a:t>
            </a:r>
            <a:r>
              <a:rPr lang="en-US" sz="3500" b="1" dirty="0">
                <a:solidFill>
                  <a:srgbClr val="FF0000"/>
                </a:solidFill>
              </a:rPr>
              <a:t> </a:t>
            </a:r>
            <a:r>
              <a:rPr lang="en-US" sz="3500" b="1" dirty="0" err="1">
                <a:solidFill>
                  <a:srgbClr val="FF0000"/>
                </a:solidFill>
              </a:rPr>
              <a:t>vào</a:t>
            </a:r>
            <a:r>
              <a:rPr lang="en-US" sz="3500" b="1" dirty="0">
                <a:solidFill>
                  <a:srgbClr val="FF0000"/>
                </a:solidFill>
              </a:rPr>
              <a:t> </a:t>
            </a:r>
            <a:r>
              <a:rPr lang="en-US" sz="3500" b="1" dirty="0" err="1">
                <a:solidFill>
                  <a:srgbClr val="FF0000"/>
                </a:solidFill>
              </a:rPr>
              <a:t>gợi</a:t>
            </a:r>
            <a:r>
              <a:rPr lang="en-US" sz="3500" b="1" dirty="0">
                <a:solidFill>
                  <a:srgbClr val="FF0000"/>
                </a:solidFill>
              </a:rPr>
              <a:t> ý:</a:t>
            </a:r>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grpSp>
        <p:nvGrpSpPr>
          <p:cNvPr id="12" name="Group 11">
            <a:extLst>
              <a:ext uri="{FF2B5EF4-FFF2-40B4-BE49-F238E27FC236}">
                <a16:creationId xmlns:a16="http://schemas.microsoft.com/office/drawing/2014/main" xmlns="" id="{F30D1551-4DEA-7948-3DFA-1FA33375DF84}"/>
              </a:ext>
            </a:extLst>
          </p:cNvPr>
          <p:cNvGrpSpPr/>
          <p:nvPr/>
        </p:nvGrpSpPr>
        <p:grpSpPr>
          <a:xfrm>
            <a:off x="1705118" y="1591810"/>
            <a:ext cx="4777654" cy="1982844"/>
            <a:chOff x="6096001" y="1551638"/>
            <a:chExt cx="4777654" cy="1982844"/>
          </a:xfrm>
        </p:grpSpPr>
        <p:grpSp>
          <p:nvGrpSpPr>
            <p:cNvPr id="5" name="Nhóm 113">
              <a:extLst>
                <a:ext uri="{FF2B5EF4-FFF2-40B4-BE49-F238E27FC236}">
                  <a16:creationId xmlns:a16="http://schemas.microsoft.com/office/drawing/2014/main" xmlns="" id="{115A4659-4B77-FC08-9A4B-D1818A870A8A}"/>
                </a:ext>
              </a:extLst>
            </p:cNvPr>
            <p:cNvGrpSpPr/>
            <p:nvPr/>
          </p:nvGrpSpPr>
          <p:grpSpPr>
            <a:xfrm>
              <a:off x="6096001" y="1551638"/>
              <a:ext cx="4777654" cy="1982844"/>
              <a:chOff x="6492753" y="2523989"/>
              <a:chExt cx="4477759" cy="1236188"/>
            </a:xfrm>
          </p:grpSpPr>
          <p:grpSp>
            <p:nvGrpSpPr>
              <p:cNvPr id="7" name="Nhóm 105">
                <a:extLst>
                  <a:ext uri="{FF2B5EF4-FFF2-40B4-BE49-F238E27FC236}">
                    <a16:creationId xmlns:a16="http://schemas.microsoft.com/office/drawing/2014/main" xmlns="" id="{6C9664AE-3158-FEF9-62FD-3BE3CAC6D067}"/>
                  </a:ext>
                </a:extLst>
              </p:cNvPr>
              <p:cNvGrpSpPr/>
              <p:nvPr/>
            </p:nvGrpSpPr>
            <p:grpSpPr>
              <a:xfrm>
                <a:off x="6894120" y="2691039"/>
                <a:ext cx="4076392" cy="1069138"/>
                <a:chOff x="6364479" y="2789641"/>
                <a:chExt cx="4227503" cy="1069138"/>
              </a:xfrm>
            </p:grpSpPr>
            <p:sp>
              <p:nvSpPr>
                <p:cNvPr id="9" name="Lưu đồ: Tài liệu 106">
                  <a:extLst>
                    <a:ext uri="{FF2B5EF4-FFF2-40B4-BE49-F238E27FC236}">
                      <a16:creationId xmlns:a16="http://schemas.microsoft.com/office/drawing/2014/main" xmlns="" id="{B8733F10-6A79-9B0E-7CDB-5A366FACEACE}"/>
                    </a:ext>
                  </a:extLst>
                </p:cNvPr>
                <p:cNvSpPr/>
                <p:nvPr/>
              </p:nvSpPr>
              <p:spPr>
                <a:xfrm>
                  <a:off x="6429073" y="2821339"/>
                  <a:ext cx="3949726" cy="1037440"/>
                </a:xfrm>
                <a:custGeom>
                  <a:avLst/>
                  <a:gdLst>
                    <a:gd name="connsiteX0" fmla="*/ 0 w 3949726"/>
                    <a:gd name="connsiteY0" fmla="*/ 0 h 1037440"/>
                    <a:gd name="connsiteX1" fmla="*/ 3949726 w 3949726"/>
                    <a:gd name="connsiteY1" fmla="*/ 0 h 1037440"/>
                    <a:gd name="connsiteX2" fmla="*/ 3949726 w 3949726"/>
                    <a:gd name="connsiteY2" fmla="*/ 831969 h 1037440"/>
                    <a:gd name="connsiteX3" fmla="*/ 0 w 3949726"/>
                    <a:gd name="connsiteY3" fmla="*/ 968853 h 1037440"/>
                    <a:gd name="connsiteX4" fmla="*/ 0 w 3949726"/>
                    <a:gd name="connsiteY4" fmla="*/ 0 h 103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26" h="1037440" fill="none" extrusionOk="0">
                      <a:moveTo>
                        <a:pt x="0" y="0"/>
                      </a:moveTo>
                      <a:cubicBezTo>
                        <a:pt x="402059" y="143258"/>
                        <a:pt x="2506038" y="169764"/>
                        <a:pt x="3949726" y="0"/>
                      </a:cubicBezTo>
                      <a:cubicBezTo>
                        <a:pt x="3889480" y="205333"/>
                        <a:pt x="3906337" y="694347"/>
                        <a:pt x="3949726" y="831969"/>
                      </a:cubicBezTo>
                      <a:cubicBezTo>
                        <a:pt x="1994082" y="815653"/>
                        <a:pt x="2034888" y="1159848"/>
                        <a:pt x="0" y="968853"/>
                      </a:cubicBezTo>
                      <a:cubicBezTo>
                        <a:pt x="13129" y="647090"/>
                        <a:pt x="-80108" y="227331"/>
                        <a:pt x="0" y="0"/>
                      </a:cubicBezTo>
                      <a:close/>
                    </a:path>
                    <a:path w="3949726" h="1037440" stroke="0" extrusionOk="0">
                      <a:moveTo>
                        <a:pt x="0" y="0"/>
                      </a:moveTo>
                      <a:cubicBezTo>
                        <a:pt x="1231698" y="-69867"/>
                        <a:pt x="3554656" y="63979"/>
                        <a:pt x="3949726" y="0"/>
                      </a:cubicBezTo>
                      <a:cubicBezTo>
                        <a:pt x="3963679" y="240403"/>
                        <a:pt x="3908697" y="438712"/>
                        <a:pt x="3949726" y="831969"/>
                      </a:cubicBezTo>
                      <a:cubicBezTo>
                        <a:pt x="1982674" y="798229"/>
                        <a:pt x="1959896" y="1125071"/>
                        <a:pt x="0" y="968853"/>
                      </a:cubicBezTo>
                      <a:cubicBezTo>
                        <a:pt x="9936" y="674468"/>
                        <a:pt x="32897" y="207154"/>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Hộp Văn bản 107">
                  <a:extLst>
                    <a:ext uri="{FF2B5EF4-FFF2-40B4-BE49-F238E27FC236}">
                      <a16:creationId xmlns:a16="http://schemas.microsoft.com/office/drawing/2014/main" xmlns="" id="{78ABFB83-DE3E-E01F-D621-C9AA1F099735}"/>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8" name="Hình ảnh 112">
                <a:extLst>
                  <a:ext uri="{FF2B5EF4-FFF2-40B4-BE49-F238E27FC236}">
                    <a16:creationId xmlns:a16="http://schemas.microsoft.com/office/drawing/2014/main" xmlns="" id="{C4A376E1-4694-4BD0-7CCB-EA2861381D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19" name="TextBox 18">
              <a:extLst>
                <a:ext uri="{FF2B5EF4-FFF2-40B4-BE49-F238E27FC236}">
                  <a16:creationId xmlns:a16="http://schemas.microsoft.com/office/drawing/2014/main" xmlns="" id="{BC75A00D-FE2D-758C-94D7-4DCA3673CB3E}"/>
                </a:ext>
              </a:extLst>
            </p:cNvPr>
            <p:cNvSpPr txBox="1"/>
            <p:nvPr/>
          </p:nvSpPr>
          <p:spPr>
            <a:xfrm>
              <a:off x="6810034" y="2005695"/>
              <a:ext cx="3777835" cy="1179938"/>
            </a:xfrm>
            <a:prstGeom prst="rect">
              <a:avLst/>
            </a:prstGeom>
            <a:noFill/>
          </p:spPr>
          <p:txBody>
            <a:bodyPr wrap="square" rtlCol="0">
              <a:spAutoFit/>
            </a:bodyPr>
            <a:lstStyle/>
            <a:p>
              <a:pPr algn="ctr">
                <a:lnSpc>
                  <a:spcPct val="114000"/>
                </a:lnSpc>
              </a:pPr>
              <a:r>
                <a:rPr lang="en-US" sz="3200" b="1" dirty="0">
                  <a:solidFill>
                    <a:srgbClr val="002060"/>
                  </a:solidFill>
                  <a:cs typeface="Calibri" panose="020F0502020204030204" pitchFamily="34" charset="0"/>
                </a:rPr>
                <a:t>Con </a:t>
              </a:r>
              <a:r>
                <a:rPr lang="en-US" sz="3200" b="1" dirty="0" err="1">
                  <a:solidFill>
                    <a:srgbClr val="002060"/>
                  </a:solidFill>
                  <a:cs typeface="Calibri" panose="020F0502020204030204" pitchFamily="34" charset="0"/>
                </a:rPr>
                <a:t>người</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chế</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tạo</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máy</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móc</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thiết</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bị</a:t>
              </a:r>
              <a:r>
                <a:rPr lang="en-US" sz="3200" b="1" dirty="0">
                  <a:solidFill>
                    <a:srgbClr val="002060"/>
                  </a:solidFill>
                  <a:cs typeface="Calibri" panose="020F0502020204030204" pitchFamily="34" charset="0"/>
                </a:rPr>
                <a:t>.</a:t>
              </a:r>
              <a:endParaRPr lang="vi-VN" sz="3200" b="1" dirty="0">
                <a:solidFill>
                  <a:srgbClr val="002060"/>
                </a:solidFill>
                <a:cs typeface="Calibri" panose="020F0502020204030204" pitchFamily="34" charset="0"/>
              </a:endParaRPr>
            </a:p>
          </p:txBody>
        </p:sp>
      </p:grpSp>
      <p:grpSp>
        <p:nvGrpSpPr>
          <p:cNvPr id="13" name="Group 12">
            <a:extLst>
              <a:ext uri="{FF2B5EF4-FFF2-40B4-BE49-F238E27FC236}">
                <a16:creationId xmlns:a16="http://schemas.microsoft.com/office/drawing/2014/main" xmlns="" id="{6EADD6FC-1659-233D-6F2A-A852D701BABD}"/>
              </a:ext>
            </a:extLst>
          </p:cNvPr>
          <p:cNvGrpSpPr/>
          <p:nvPr/>
        </p:nvGrpSpPr>
        <p:grpSpPr>
          <a:xfrm>
            <a:off x="6549229" y="1591810"/>
            <a:ext cx="4777654" cy="1982844"/>
            <a:chOff x="6096001" y="1551638"/>
            <a:chExt cx="4777654" cy="1982844"/>
          </a:xfrm>
        </p:grpSpPr>
        <p:grpSp>
          <p:nvGrpSpPr>
            <p:cNvPr id="14" name="Nhóm 113">
              <a:extLst>
                <a:ext uri="{FF2B5EF4-FFF2-40B4-BE49-F238E27FC236}">
                  <a16:creationId xmlns:a16="http://schemas.microsoft.com/office/drawing/2014/main" xmlns="" id="{DD67EA80-5139-9BC7-9B34-EA3AE08A70FF}"/>
                </a:ext>
              </a:extLst>
            </p:cNvPr>
            <p:cNvGrpSpPr/>
            <p:nvPr/>
          </p:nvGrpSpPr>
          <p:grpSpPr>
            <a:xfrm>
              <a:off x="6096001" y="1551638"/>
              <a:ext cx="4777654" cy="1982844"/>
              <a:chOff x="6492753" y="2523989"/>
              <a:chExt cx="4477759" cy="1236188"/>
            </a:xfrm>
          </p:grpSpPr>
          <p:grpSp>
            <p:nvGrpSpPr>
              <p:cNvPr id="21" name="Nhóm 105">
                <a:extLst>
                  <a:ext uri="{FF2B5EF4-FFF2-40B4-BE49-F238E27FC236}">
                    <a16:creationId xmlns:a16="http://schemas.microsoft.com/office/drawing/2014/main" xmlns="" id="{4ABC0711-FCA0-6506-9BCD-4D284429B644}"/>
                  </a:ext>
                </a:extLst>
              </p:cNvPr>
              <p:cNvGrpSpPr/>
              <p:nvPr/>
            </p:nvGrpSpPr>
            <p:grpSpPr>
              <a:xfrm>
                <a:off x="6894120" y="2691039"/>
                <a:ext cx="4076392" cy="1069138"/>
                <a:chOff x="6364479" y="2789641"/>
                <a:chExt cx="4227503" cy="1069138"/>
              </a:xfrm>
            </p:grpSpPr>
            <p:sp>
              <p:nvSpPr>
                <p:cNvPr id="23" name="Lưu đồ: Tài liệu 106">
                  <a:extLst>
                    <a:ext uri="{FF2B5EF4-FFF2-40B4-BE49-F238E27FC236}">
                      <a16:creationId xmlns:a16="http://schemas.microsoft.com/office/drawing/2014/main" xmlns="" id="{FBB10107-B823-E282-0065-AFB0D154ECC4}"/>
                    </a:ext>
                  </a:extLst>
                </p:cNvPr>
                <p:cNvSpPr/>
                <p:nvPr/>
              </p:nvSpPr>
              <p:spPr>
                <a:xfrm>
                  <a:off x="6429073" y="2821339"/>
                  <a:ext cx="3949726" cy="1037440"/>
                </a:xfrm>
                <a:custGeom>
                  <a:avLst/>
                  <a:gdLst>
                    <a:gd name="connsiteX0" fmla="*/ 0 w 3949726"/>
                    <a:gd name="connsiteY0" fmla="*/ 0 h 1037440"/>
                    <a:gd name="connsiteX1" fmla="*/ 3949726 w 3949726"/>
                    <a:gd name="connsiteY1" fmla="*/ 0 h 1037440"/>
                    <a:gd name="connsiteX2" fmla="*/ 3949726 w 3949726"/>
                    <a:gd name="connsiteY2" fmla="*/ 831969 h 1037440"/>
                    <a:gd name="connsiteX3" fmla="*/ 0 w 3949726"/>
                    <a:gd name="connsiteY3" fmla="*/ 968853 h 1037440"/>
                    <a:gd name="connsiteX4" fmla="*/ 0 w 3949726"/>
                    <a:gd name="connsiteY4" fmla="*/ 0 h 103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26" h="1037440" fill="none" extrusionOk="0">
                      <a:moveTo>
                        <a:pt x="0" y="0"/>
                      </a:moveTo>
                      <a:cubicBezTo>
                        <a:pt x="402059" y="143258"/>
                        <a:pt x="2506038" y="169764"/>
                        <a:pt x="3949726" y="0"/>
                      </a:cubicBezTo>
                      <a:cubicBezTo>
                        <a:pt x="3889480" y="205333"/>
                        <a:pt x="3906337" y="694347"/>
                        <a:pt x="3949726" y="831969"/>
                      </a:cubicBezTo>
                      <a:cubicBezTo>
                        <a:pt x="1994082" y="815653"/>
                        <a:pt x="2034888" y="1159848"/>
                        <a:pt x="0" y="968853"/>
                      </a:cubicBezTo>
                      <a:cubicBezTo>
                        <a:pt x="13129" y="647090"/>
                        <a:pt x="-80108" y="227331"/>
                        <a:pt x="0" y="0"/>
                      </a:cubicBezTo>
                      <a:close/>
                    </a:path>
                    <a:path w="3949726" h="1037440" stroke="0" extrusionOk="0">
                      <a:moveTo>
                        <a:pt x="0" y="0"/>
                      </a:moveTo>
                      <a:cubicBezTo>
                        <a:pt x="1231698" y="-69867"/>
                        <a:pt x="3554656" y="63979"/>
                        <a:pt x="3949726" y="0"/>
                      </a:cubicBezTo>
                      <a:cubicBezTo>
                        <a:pt x="3963679" y="240403"/>
                        <a:pt x="3908697" y="438712"/>
                        <a:pt x="3949726" y="831969"/>
                      </a:cubicBezTo>
                      <a:cubicBezTo>
                        <a:pt x="1982674" y="798229"/>
                        <a:pt x="1959896" y="1125071"/>
                        <a:pt x="0" y="968853"/>
                      </a:cubicBezTo>
                      <a:cubicBezTo>
                        <a:pt x="9936" y="674468"/>
                        <a:pt x="32897" y="207154"/>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Hộp Văn bản 107">
                  <a:extLst>
                    <a:ext uri="{FF2B5EF4-FFF2-40B4-BE49-F238E27FC236}">
                      <a16:creationId xmlns:a16="http://schemas.microsoft.com/office/drawing/2014/main" xmlns="" id="{858BF5C9-63EC-8FCB-0F85-C81B9154F696}"/>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22" name="Hình ảnh 112">
                <a:extLst>
                  <a:ext uri="{FF2B5EF4-FFF2-40B4-BE49-F238E27FC236}">
                    <a16:creationId xmlns:a16="http://schemas.microsoft.com/office/drawing/2014/main" xmlns="" id="{F6A81BB4-F75F-1F2B-71F2-3BE0DC3456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20" name="TextBox 19">
              <a:extLst>
                <a:ext uri="{FF2B5EF4-FFF2-40B4-BE49-F238E27FC236}">
                  <a16:creationId xmlns:a16="http://schemas.microsoft.com/office/drawing/2014/main" xmlns="" id="{CE936482-B136-6DA1-CA34-3E68D9900E2E}"/>
                </a:ext>
              </a:extLst>
            </p:cNvPr>
            <p:cNvSpPr txBox="1"/>
            <p:nvPr/>
          </p:nvSpPr>
          <p:spPr>
            <a:xfrm>
              <a:off x="6810034" y="2005695"/>
              <a:ext cx="3777835" cy="1179938"/>
            </a:xfrm>
            <a:prstGeom prst="rect">
              <a:avLst/>
            </a:prstGeom>
            <a:noFill/>
          </p:spPr>
          <p:txBody>
            <a:bodyPr wrap="square" rtlCol="0">
              <a:spAutoFit/>
            </a:bodyPr>
            <a:lstStyle/>
            <a:p>
              <a:pPr algn="ctr">
                <a:lnSpc>
                  <a:spcPct val="114000"/>
                </a:lnSpc>
              </a:pPr>
              <a:r>
                <a:rPr lang="en-US" sz="3200" b="1" dirty="0">
                  <a:solidFill>
                    <a:srgbClr val="002060"/>
                  </a:solidFill>
                  <a:cs typeface="Calibri" panose="020F0502020204030204" pitchFamily="34" charset="0"/>
                </a:rPr>
                <a:t>Con </a:t>
              </a:r>
              <a:r>
                <a:rPr lang="en-US" sz="3200" b="1" dirty="0" err="1">
                  <a:solidFill>
                    <a:srgbClr val="002060"/>
                  </a:solidFill>
                  <a:cs typeface="Calibri" panose="020F0502020204030204" pitchFamily="34" charset="0"/>
                </a:rPr>
                <a:t>người</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điều</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chế</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thuốc</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chữa</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bệnh</a:t>
              </a:r>
              <a:r>
                <a:rPr lang="en-US" sz="3200" b="1" dirty="0">
                  <a:solidFill>
                    <a:srgbClr val="002060"/>
                  </a:solidFill>
                  <a:cs typeface="Calibri" panose="020F0502020204030204" pitchFamily="34" charset="0"/>
                </a:rPr>
                <a:t>.</a:t>
              </a:r>
              <a:endParaRPr lang="vi-VN" sz="3200" b="1" dirty="0">
                <a:solidFill>
                  <a:srgbClr val="002060"/>
                </a:solidFill>
                <a:cs typeface="Calibri" panose="020F0502020204030204" pitchFamily="34" charset="0"/>
              </a:endParaRPr>
            </a:p>
          </p:txBody>
        </p:sp>
      </p:grpSp>
      <p:grpSp>
        <p:nvGrpSpPr>
          <p:cNvPr id="25" name="Group 24">
            <a:extLst>
              <a:ext uri="{FF2B5EF4-FFF2-40B4-BE49-F238E27FC236}">
                <a16:creationId xmlns:a16="http://schemas.microsoft.com/office/drawing/2014/main" xmlns="" id="{4B3EE3FA-5114-6548-1383-49E5E055244B}"/>
              </a:ext>
            </a:extLst>
          </p:cNvPr>
          <p:cNvGrpSpPr/>
          <p:nvPr/>
        </p:nvGrpSpPr>
        <p:grpSpPr>
          <a:xfrm>
            <a:off x="4231632" y="3740824"/>
            <a:ext cx="4777654" cy="1982844"/>
            <a:chOff x="6096001" y="1551638"/>
            <a:chExt cx="4777654" cy="1982844"/>
          </a:xfrm>
        </p:grpSpPr>
        <p:grpSp>
          <p:nvGrpSpPr>
            <p:cNvPr id="26" name="Nhóm 113">
              <a:extLst>
                <a:ext uri="{FF2B5EF4-FFF2-40B4-BE49-F238E27FC236}">
                  <a16:creationId xmlns:a16="http://schemas.microsoft.com/office/drawing/2014/main" xmlns="" id="{10AF6FA6-24BB-A633-2A69-145242C29762}"/>
                </a:ext>
              </a:extLst>
            </p:cNvPr>
            <p:cNvGrpSpPr/>
            <p:nvPr/>
          </p:nvGrpSpPr>
          <p:grpSpPr>
            <a:xfrm>
              <a:off x="6096001" y="1551638"/>
              <a:ext cx="4777654" cy="1982844"/>
              <a:chOff x="6492753" y="2523989"/>
              <a:chExt cx="4477759" cy="1236188"/>
            </a:xfrm>
          </p:grpSpPr>
          <p:grpSp>
            <p:nvGrpSpPr>
              <p:cNvPr id="28" name="Nhóm 105">
                <a:extLst>
                  <a:ext uri="{FF2B5EF4-FFF2-40B4-BE49-F238E27FC236}">
                    <a16:creationId xmlns:a16="http://schemas.microsoft.com/office/drawing/2014/main" xmlns="" id="{98C4D2AB-1F70-7666-4609-CEB50B807C49}"/>
                  </a:ext>
                </a:extLst>
              </p:cNvPr>
              <p:cNvGrpSpPr/>
              <p:nvPr/>
            </p:nvGrpSpPr>
            <p:grpSpPr>
              <a:xfrm>
                <a:off x="6894120" y="2691039"/>
                <a:ext cx="4076392" cy="1069138"/>
                <a:chOff x="6364479" y="2789641"/>
                <a:chExt cx="4227503" cy="1069138"/>
              </a:xfrm>
            </p:grpSpPr>
            <p:sp>
              <p:nvSpPr>
                <p:cNvPr id="30" name="Lưu đồ: Tài liệu 106">
                  <a:extLst>
                    <a:ext uri="{FF2B5EF4-FFF2-40B4-BE49-F238E27FC236}">
                      <a16:creationId xmlns:a16="http://schemas.microsoft.com/office/drawing/2014/main" xmlns="" id="{29D1C444-803C-50DC-91F8-CBBC28012899}"/>
                    </a:ext>
                  </a:extLst>
                </p:cNvPr>
                <p:cNvSpPr/>
                <p:nvPr/>
              </p:nvSpPr>
              <p:spPr>
                <a:xfrm>
                  <a:off x="6429073" y="2821339"/>
                  <a:ext cx="3949726" cy="1037440"/>
                </a:xfrm>
                <a:custGeom>
                  <a:avLst/>
                  <a:gdLst>
                    <a:gd name="connsiteX0" fmla="*/ 0 w 3949726"/>
                    <a:gd name="connsiteY0" fmla="*/ 0 h 1037440"/>
                    <a:gd name="connsiteX1" fmla="*/ 3949726 w 3949726"/>
                    <a:gd name="connsiteY1" fmla="*/ 0 h 1037440"/>
                    <a:gd name="connsiteX2" fmla="*/ 3949726 w 3949726"/>
                    <a:gd name="connsiteY2" fmla="*/ 831969 h 1037440"/>
                    <a:gd name="connsiteX3" fmla="*/ 0 w 3949726"/>
                    <a:gd name="connsiteY3" fmla="*/ 968853 h 1037440"/>
                    <a:gd name="connsiteX4" fmla="*/ 0 w 3949726"/>
                    <a:gd name="connsiteY4" fmla="*/ 0 h 103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26" h="1037440" fill="none" extrusionOk="0">
                      <a:moveTo>
                        <a:pt x="0" y="0"/>
                      </a:moveTo>
                      <a:cubicBezTo>
                        <a:pt x="402059" y="143258"/>
                        <a:pt x="2506038" y="169764"/>
                        <a:pt x="3949726" y="0"/>
                      </a:cubicBezTo>
                      <a:cubicBezTo>
                        <a:pt x="3889480" y="205333"/>
                        <a:pt x="3906337" y="694347"/>
                        <a:pt x="3949726" y="831969"/>
                      </a:cubicBezTo>
                      <a:cubicBezTo>
                        <a:pt x="1994082" y="815653"/>
                        <a:pt x="2034888" y="1159848"/>
                        <a:pt x="0" y="968853"/>
                      </a:cubicBezTo>
                      <a:cubicBezTo>
                        <a:pt x="13129" y="647090"/>
                        <a:pt x="-80108" y="227331"/>
                        <a:pt x="0" y="0"/>
                      </a:cubicBezTo>
                      <a:close/>
                    </a:path>
                    <a:path w="3949726" h="1037440" stroke="0" extrusionOk="0">
                      <a:moveTo>
                        <a:pt x="0" y="0"/>
                      </a:moveTo>
                      <a:cubicBezTo>
                        <a:pt x="1231698" y="-69867"/>
                        <a:pt x="3554656" y="63979"/>
                        <a:pt x="3949726" y="0"/>
                      </a:cubicBezTo>
                      <a:cubicBezTo>
                        <a:pt x="3963679" y="240403"/>
                        <a:pt x="3908697" y="438712"/>
                        <a:pt x="3949726" y="831969"/>
                      </a:cubicBezTo>
                      <a:cubicBezTo>
                        <a:pt x="1982674" y="798229"/>
                        <a:pt x="1959896" y="1125071"/>
                        <a:pt x="0" y="968853"/>
                      </a:cubicBezTo>
                      <a:cubicBezTo>
                        <a:pt x="9936" y="674468"/>
                        <a:pt x="32897" y="207154"/>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Hộp Văn bản 107">
                  <a:extLst>
                    <a:ext uri="{FF2B5EF4-FFF2-40B4-BE49-F238E27FC236}">
                      <a16:creationId xmlns:a16="http://schemas.microsoft.com/office/drawing/2014/main" xmlns="" id="{FAA9209B-24EA-C6A6-AE33-EFF51E791964}"/>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29" name="Hình ảnh 112">
                <a:extLst>
                  <a:ext uri="{FF2B5EF4-FFF2-40B4-BE49-F238E27FC236}">
                    <a16:creationId xmlns:a16="http://schemas.microsoft.com/office/drawing/2014/main" xmlns="" id="{EA3C042F-5ABA-4397-3960-A2E244B998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27" name="TextBox 26">
              <a:extLst>
                <a:ext uri="{FF2B5EF4-FFF2-40B4-BE49-F238E27FC236}">
                  <a16:creationId xmlns:a16="http://schemas.microsoft.com/office/drawing/2014/main" xmlns="" id="{7B413657-ED31-90F9-D4D4-4838983AEB88}"/>
                </a:ext>
              </a:extLst>
            </p:cNvPr>
            <p:cNvSpPr txBox="1"/>
            <p:nvPr/>
          </p:nvSpPr>
          <p:spPr>
            <a:xfrm>
              <a:off x="6810034" y="2005695"/>
              <a:ext cx="3777835" cy="1179938"/>
            </a:xfrm>
            <a:prstGeom prst="rect">
              <a:avLst/>
            </a:prstGeom>
            <a:noFill/>
          </p:spPr>
          <p:txBody>
            <a:bodyPr wrap="square" rtlCol="0">
              <a:spAutoFit/>
            </a:bodyPr>
            <a:lstStyle/>
            <a:p>
              <a:pPr algn="ctr">
                <a:lnSpc>
                  <a:spcPct val="114000"/>
                </a:lnSpc>
              </a:pPr>
              <a:r>
                <a:rPr lang="en-US" sz="3200" b="1" dirty="0">
                  <a:solidFill>
                    <a:srgbClr val="002060"/>
                  </a:solidFill>
                  <a:cs typeface="Calibri" panose="020F0502020204030204" pitchFamily="34" charset="0"/>
                </a:rPr>
                <a:t>Con </a:t>
              </a:r>
              <a:r>
                <a:rPr lang="en-US" sz="3200" b="1" dirty="0" err="1">
                  <a:solidFill>
                    <a:srgbClr val="002060"/>
                  </a:solidFill>
                  <a:cs typeface="Calibri" panose="020F0502020204030204" pitchFamily="34" charset="0"/>
                </a:rPr>
                <a:t>người</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sáng</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tạo</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nghệ</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thuật</a:t>
              </a:r>
              <a:r>
                <a:rPr lang="en-US" sz="3200" b="1" dirty="0">
                  <a:solidFill>
                    <a:srgbClr val="002060"/>
                  </a:solidFill>
                  <a:cs typeface="Calibri" panose="020F0502020204030204" pitchFamily="34" charset="0"/>
                </a:rPr>
                <a:t>.</a:t>
              </a:r>
              <a:endParaRPr lang="vi-VN" sz="3200" b="1" dirty="0">
                <a:solidFill>
                  <a:srgbClr val="002060"/>
                </a:solidFill>
                <a:cs typeface="Calibri" panose="020F0502020204030204" pitchFamily="34" charset="0"/>
              </a:endParaRPr>
            </a:p>
          </p:txBody>
        </p:sp>
      </p:grpSp>
      <p:pic>
        <p:nvPicPr>
          <p:cNvPr id="32" name="Picture 31" descr="A cartoon of a child&#10;&#10;Description automatically generated">
            <a:extLst>
              <a:ext uri="{FF2B5EF4-FFF2-40B4-BE49-F238E27FC236}">
                <a16:creationId xmlns:a16="http://schemas.microsoft.com/office/drawing/2014/main" xmlns="" id="{9F3A8F1E-1497-9825-D6BA-626B9D59B9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471203" y="2992197"/>
            <a:ext cx="5039885" cy="4012234"/>
          </a:xfrm>
          <a:prstGeom prst="rect">
            <a:avLst/>
          </a:prstGeom>
        </p:spPr>
      </p:pic>
    </p:spTree>
    <p:extLst>
      <p:ext uri="{BB962C8B-B14F-4D97-AF65-F5344CB8AC3E}">
        <p14:creationId xmlns:p14="http://schemas.microsoft.com/office/powerpoint/2010/main" val="15247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EBA8357-BF52-EF94-3FFB-0742E8291AB7}"/>
              </a:ext>
            </a:extLst>
          </p:cNvPr>
          <p:cNvPicPr>
            <a:picLocks noChangeAspect="1"/>
          </p:cNvPicPr>
          <p:nvPr/>
        </p:nvPicPr>
        <p:blipFill rotWithShape="1">
          <a:blip r:embed="rId2"/>
          <a:srcRect l="578" r="929"/>
          <a:stretch/>
        </p:blipFill>
        <p:spPr>
          <a:xfrm>
            <a:off x="0" y="3347"/>
            <a:ext cx="12192000" cy="6854653"/>
          </a:xfrm>
          <a:prstGeom prst="rect">
            <a:avLst/>
          </a:prstGeom>
        </p:spPr>
      </p:pic>
      <p:pic>
        <p:nvPicPr>
          <p:cNvPr id="6" name="Picture 5" descr="A cartoon of a child&#10;&#10;Description automatically generated">
            <a:extLst>
              <a:ext uri="{FF2B5EF4-FFF2-40B4-BE49-F238E27FC236}">
                <a16:creationId xmlns:a16="http://schemas.microsoft.com/office/drawing/2014/main" xmlns="" id="{395F1567-F5CB-77D8-0E3D-39FB7D2D9F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5573813" y="3804614"/>
            <a:ext cx="4046525" cy="3221424"/>
          </a:xfrm>
          <a:prstGeom prst="rect">
            <a:avLst/>
          </a:prstGeom>
        </p:spPr>
      </p:pic>
      <p:pic>
        <p:nvPicPr>
          <p:cNvPr id="7" name="Picture 6" descr="A cartoon of a child&#10;&#10;Description automatically generated">
            <a:extLst>
              <a:ext uri="{FF2B5EF4-FFF2-40B4-BE49-F238E27FC236}">
                <a16:creationId xmlns:a16="http://schemas.microsoft.com/office/drawing/2014/main" xmlns="" id="{4A49E13E-5DE6-0451-9801-FFCD0E0DB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92114" l="9962" r="89912">
                        <a14:foregroundMark x1="55990" y1="80915" x2="55990" y2="80915"/>
                        <a14:foregroundMark x1="54224" y1="86435" x2="52081" y2="92114"/>
                      </a14:backgroundRemoval>
                    </a14:imgEffect>
                  </a14:imgLayer>
                </a14:imgProps>
              </a:ext>
              <a:ext uri="{28A0092B-C50C-407E-A947-70E740481C1C}">
                <a14:useLocalDpi xmlns:a14="http://schemas.microsoft.com/office/drawing/2010/main" val="0"/>
              </a:ext>
            </a:extLst>
          </a:blip>
          <a:stretch>
            <a:fillRect/>
          </a:stretch>
        </p:blipFill>
        <p:spPr>
          <a:xfrm flipH="1">
            <a:off x="7971919" y="3613657"/>
            <a:ext cx="4180853" cy="3328362"/>
          </a:xfrm>
          <a:prstGeom prst="rect">
            <a:avLst/>
          </a:prstGeom>
        </p:spPr>
      </p:pic>
      <p:sp>
        <p:nvSpPr>
          <p:cNvPr id="5" name="TextBox 4">
            <a:extLst>
              <a:ext uri="{FF2B5EF4-FFF2-40B4-BE49-F238E27FC236}">
                <a16:creationId xmlns:a16="http://schemas.microsoft.com/office/drawing/2014/main" xmlns="" id="{B11F998A-20C2-3A9E-50FE-0FB120454C91}"/>
              </a:ext>
            </a:extLst>
          </p:cNvPr>
          <p:cNvSpPr txBox="1"/>
          <p:nvPr/>
        </p:nvSpPr>
        <p:spPr>
          <a:xfrm>
            <a:off x="1444261" y="2159344"/>
            <a:ext cx="9535297" cy="1786771"/>
          </a:xfrm>
          <a:prstGeom prst="rect">
            <a:avLst/>
          </a:prstGeom>
          <a:noFill/>
        </p:spPr>
        <p:txBody>
          <a:bodyPr wrap="square" rtlCol="0">
            <a:spAutoFit/>
          </a:bodyPr>
          <a:lstStyle/>
          <a:p>
            <a:pPr algn="ctr">
              <a:lnSpc>
                <a:spcPct val="120000"/>
              </a:lnSpc>
            </a:pPr>
            <a:r>
              <a:rPr lang="en-US" sz="4800" b="1" dirty="0">
                <a:ln w="0">
                  <a:solidFill>
                    <a:srgbClr val="002060"/>
                  </a:solidFill>
                  <a:prstDash val="solid"/>
                </a:ln>
                <a:solidFill>
                  <a:srgbClr val="FD7F7F"/>
                </a:solidFill>
                <a:latin typeface="UVN Banh Mi" pitchFamily="2" charset="0"/>
              </a:rPr>
              <a:t>THUYẾT TRÌNH VỀ TRÍ TUỆ VÀ TÀI NĂNG CỦA CON NGƯỜI</a:t>
            </a:r>
            <a:endParaRPr lang="vi-VN" sz="4800" dirty="0">
              <a:ln w="0">
                <a:solidFill>
                  <a:srgbClr val="002060"/>
                </a:solidFill>
              </a:ln>
              <a:solidFill>
                <a:srgbClr val="FD7F7F"/>
              </a:solidFill>
            </a:endParaRPr>
          </a:p>
        </p:txBody>
      </p:sp>
    </p:spTree>
    <p:extLst>
      <p:ext uri="{BB962C8B-B14F-4D97-AF65-F5344CB8AC3E}">
        <p14:creationId xmlns:p14="http://schemas.microsoft.com/office/powerpoint/2010/main" val="16975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65123" y="486205"/>
            <a:ext cx="10802059" cy="1169551"/>
          </a:xfrm>
          <a:prstGeom prst="rect">
            <a:avLst/>
          </a:prstGeom>
          <a:noFill/>
        </p:spPr>
        <p:txBody>
          <a:bodyPr wrap="square" rtlCol="0">
            <a:spAutoFit/>
          </a:bodyPr>
          <a:lstStyle/>
          <a:p>
            <a:pPr algn="just"/>
            <a:r>
              <a:rPr lang="en-US" sz="3500" b="1" dirty="0">
                <a:solidFill>
                  <a:srgbClr val="FF0000"/>
                </a:solidFill>
              </a:rPr>
              <a:t>3. </a:t>
            </a:r>
            <a:r>
              <a:rPr lang="en-US" sz="3500" b="1" dirty="0" err="1">
                <a:solidFill>
                  <a:srgbClr val="FF0000"/>
                </a:solidFill>
              </a:rPr>
              <a:t>Dựa</a:t>
            </a:r>
            <a:r>
              <a:rPr lang="en-US" sz="3500" b="1" dirty="0">
                <a:solidFill>
                  <a:srgbClr val="FF0000"/>
                </a:solidFill>
              </a:rPr>
              <a:t> </a:t>
            </a:r>
            <a:r>
              <a:rPr lang="en-US" sz="3500" b="1" dirty="0" err="1">
                <a:solidFill>
                  <a:srgbClr val="FF0000"/>
                </a:solidFill>
              </a:rPr>
              <a:t>vào</a:t>
            </a:r>
            <a:r>
              <a:rPr lang="en-US" sz="3500" b="1" dirty="0">
                <a:solidFill>
                  <a:srgbClr val="FF0000"/>
                </a:solidFill>
              </a:rPr>
              <a:t> </a:t>
            </a:r>
            <a:r>
              <a:rPr lang="en-US" sz="3500" b="1" dirty="0" err="1">
                <a:solidFill>
                  <a:srgbClr val="FF0000"/>
                </a:solidFill>
              </a:rPr>
              <a:t>bài</a:t>
            </a:r>
            <a:r>
              <a:rPr lang="en-US" sz="3500" b="1" dirty="0">
                <a:solidFill>
                  <a:srgbClr val="FF0000"/>
                </a:solidFill>
              </a:rPr>
              <a:t> </a:t>
            </a:r>
            <a:r>
              <a:rPr lang="en-US" sz="3500" b="1" dirty="0" err="1">
                <a:solidFill>
                  <a:srgbClr val="FF0000"/>
                </a:solidFill>
              </a:rPr>
              <a:t>tập</a:t>
            </a:r>
            <a:r>
              <a:rPr lang="en-US" sz="3500" b="1" dirty="0">
                <a:solidFill>
                  <a:srgbClr val="FF0000"/>
                </a:solidFill>
              </a:rPr>
              <a:t> 2, </a:t>
            </a:r>
            <a:r>
              <a:rPr lang="en-US" sz="3500" b="1" dirty="0" err="1">
                <a:solidFill>
                  <a:srgbClr val="FF0000"/>
                </a:solidFill>
              </a:rPr>
              <a:t>thuyết</a:t>
            </a:r>
            <a:r>
              <a:rPr lang="en-US" sz="3500" b="1" dirty="0">
                <a:solidFill>
                  <a:srgbClr val="FF0000"/>
                </a:solidFill>
              </a:rPr>
              <a:t> </a:t>
            </a:r>
            <a:r>
              <a:rPr lang="en-US" sz="3500" b="1" dirty="0" err="1">
                <a:solidFill>
                  <a:srgbClr val="FF0000"/>
                </a:solidFill>
              </a:rPr>
              <a:t>trình</a:t>
            </a:r>
            <a:r>
              <a:rPr lang="en-US" sz="3500" b="1" dirty="0">
                <a:solidFill>
                  <a:srgbClr val="FF0000"/>
                </a:solidFill>
              </a:rPr>
              <a:t> </a:t>
            </a:r>
            <a:r>
              <a:rPr lang="en-US" sz="3500" b="1" dirty="0" err="1">
                <a:solidFill>
                  <a:srgbClr val="FF0000"/>
                </a:solidFill>
              </a:rPr>
              <a:t>về</a:t>
            </a:r>
            <a:r>
              <a:rPr lang="en-US" sz="3500" b="1" dirty="0">
                <a:solidFill>
                  <a:srgbClr val="FF0000"/>
                </a:solidFill>
              </a:rPr>
              <a:t> </a:t>
            </a:r>
            <a:r>
              <a:rPr lang="en-US" sz="3500" b="1" dirty="0" err="1">
                <a:solidFill>
                  <a:srgbClr val="FF0000"/>
                </a:solidFill>
              </a:rPr>
              <a:t>trí</a:t>
            </a:r>
            <a:r>
              <a:rPr lang="en-US" sz="3500" b="1" dirty="0">
                <a:solidFill>
                  <a:srgbClr val="FF0000"/>
                </a:solidFill>
              </a:rPr>
              <a:t> </a:t>
            </a:r>
            <a:r>
              <a:rPr lang="en-US" sz="3500" b="1" dirty="0" err="1">
                <a:solidFill>
                  <a:srgbClr val="FF0000"/>
                </a:solidFill>
              </a:rPr>
              <a:t>tuệ</a:t>
            </a:r>
            <a:r>
              <a:rPr lang="en-US" sz="3500" b="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năng</a:t>
            </a:r>
            <a:r>
              <a:rPr lang="en-US" sz="3500" b="1" dirty="0">
                <a:solidFill>
                  <a:srgbClr val="FF0000"/>
                </a:solidFill>
              </a:rPr>
              <a:t> </a:t>
            </a:r>
            <a:r>
              <a:rPr lang="en-US" sz="3500" b="1" dirty="0" err="1">
                <a:solidFill>
                  <a:srgbClr val="FF0000"/>
                </a:solidFill>
              </a:rPr>
              <a:t>của</a:t>
            </a:r>
            <a:r>
              <a:rPr lang="en-US" sz="3500" b="1" dirty="0">
                <a:solidFill>
                  <a:srgbClr val="FF0000"/>
                </a:solidFill>
              </a:rPr>
              <a:t> con </a:t>
            </a:r>
            <a:r>
              <a:rPr lang="en-US" sz="3500" b="1" dirty="0" err="1">
                <a:solidFill>
                  <a:srgbClr val="FF0000"/>
                </a:solidFill>
              </a:rPr>
              <a:t>người</a:t>
            </a:r>
            <a:r>
              <a:rPr lang="en-US" sz="3500" b="1" dirty="0">
                <a:solidFill>
                  <a:srgbClr val="FF0000"/>
                </a:solidFill>
              </a:rPr>
              <a:t>:</a:t>
            </a:r>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grpSp>
        <p:nvGrpSpPr>
          <p:cNvPr id="12" name="Group 11">
            <a:extLst>
              <a:ext uri="{FF2B5EF4-FFF2-40B4-BE49-F238E27FC236}">
                <a16:creationId xmlns:a16="http://schemas.microsoft.com/office/drawing/2014/main" xmlns="" id="{F30D1551-4DEA-7948-3DFA-1FA33375DF84}"/>
              </a:ext>
            </a:extLst>
          </p:cNvPr>
          <p:cNvGrpSpPr/>
          <p:nvPr/>
        </p:nvGrpSpPr>
        <p:grpSpPr>
          <a:xfrm>
            <a:off x="1705118" y="1591810"/>
            <a:ext cx="4777654" cy="1982844"/>
            <a:chOff x="6096001" y="1551638"/>
            <a:chExt cx="4777654" cy="1982844"/>
          </a:xfrm>
        </p:grpSpPr>
        <p:grpSp>
          <p:nvGrpSpPr>
            <p:cNvPr id="5" name="Nhóm 113">
              <a:extLst>
                <a:ext uri="{FF2B5EF4-FFF2-40B4-BE49-F238E27FC236}">
                  <a16:creationId xmlns:a16="http://schemas.microsoft.com/office/drawing/2014/main" xmlns="" id="{115A4659-4B77-FC08-9A4B-D1818A870A8A}"/>
                </a:ext>
              </a:extLst>
            </p:cNvPr>
            <p:cNvGrpSpPr/>
            <p:nvPr/>
          </p:nvGrpSpPr>
          <p:grpSpPr>
            <a:xfrm>
              <a:off x="6096001" y="1551638"/>
              <a:ext cx="4777654" cy="1982844"/>
              <a:chOff x="6492753" y="2523989"/>
              <a:chExt cx="4477759" cy="1236188"/>
            </a:xfrm>
          </p:grpSpPr>
          <p:grpSp>
            <p:nvGrpSpPr>
              <p:cNvPr id="7" name="Nhóm 105">
                <a:extLst>
                  <a:ext uri="{FF2B5EF4-FFF2-40B4-BE49-F238E27FC236}">
                    <a16:creationId xmlns:a16="http://schemas.microsoft.com/office/drawing/2014/main" xmlns="" id="{6C9664AE-3158-FEF9-62FD-3BE3CAC6D067}"/>
                  </a:ext>
                </a:extLst>
              </p:cNvPr>
              <p:cNvGrpSpPr/>
              <p:nvPr/>
            </p:nvGrpSpPr>
            <p:grpSpPr>
              <a:xfrm>
                <a:off x="6894120" y="2691039"/>
                <a:ext cx="4076392" cy="1069138"/>
                <a:chOff x="6364479" y="2789641"/>
                <a:chExt cx="4227503" cy="1069138"/>
              </a:xfrm>
            </p:grpSpPr>
            <p:sp>
              <p:nvSpPr>
                <p:cNvPr id="9" name="Lưu đồ: Tài liệu 106">
                  <a:extLst>
                    <a:ext uri="{FF2B5EF4-FFF2-40B4-BE49-F238E27FC236}">
                      <a16:creationId xmlns:a16="http://schemas.microsoft.com/office/drawing/2014/main" xmlns="" id="{B8733F10-6A79-9B0E-7CDB-5A366FACEACE}"/>
                    </a:ext>
                  </a:extLst>
                </p:cNvPr>
                <p:cNvSpPr/>
                <p:nvPr/>
              </p:nvSpPr>
              <p:spPr>
                <a:xfrm>
                  <a:off x="6429073" y="2821339"/>
                  <a:ext cx="3949726" cy="1037440"/>
                </a:xfrm>
                <a:custGeom>
                  <a:avLst/>
                  <a:gdLst>
                    <a:gd name="connsiteX0" fmla="*/ 0 w 3949726"/>
                    <a:gd name="connsiteY0" fmla="*/ 0 h 1037440"/>
                    <a:gd name="connsiteX1" fmla="*/ 3949726 w 3949726"/>
                    <a:gd name="connsiteY1" fmla="*/ 0 h 1037440"/>
                    <a:gd name="connsiteX2" fmla="*/ 3949726 w 3949726"/>
                    <a:gd name="connsiteY2" fmla="*/ 831969 h 1037440"/>
                    <a:gd name="connsiteX3" fmla="*/ 0 w 3949726"/>
                    <a:gd name="connsiteY3" fmla="*/ 968853 h 1037440"/>
                    <a:gd name="connsiteX4" fmla="*/ 0 w 3949726"/>
                    <a:gd name="connsiteY4" fmla="*/ 0 h 103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26" h="1037440" fill="none" extrusionOk="0">
                      <a:moveTo>
                        <a:pt x="0" y="0"/>
                      </a:moveTo>
                      <a:cubicBezTo>
                        <a:pt x="402059" y="143258"/>
                        <a:pt x="2506038" y="169764"/>
                        <a:pt x="3949726" y="0"/>
                      </a:cubicBezTo>
                      <a:cubicBezTo>
                        <a:pt x="3889480" y="205333"/>
                        <a:pt x="3906337" y="694347"/>
                        <a:pt x="3949726" y="831969"/>
                      </a:cubicBezTo>
                      <a:cubicBezTo>
                        <a:pt x="1994082" y="815653"/>
                        <a:pt x="2034888" y="1159848"/>
                        <a:pt x="0" y="968853"/>
                      </a:cubicBezTo>
                      <a:cubicBezTo>
                        <a:pt x="13129" y="647090"/>
                        <a:pt x="-80108" y="227331"/>
                        <a:pt x="0" y="0"/>
                      </a:cubicBezTo>
                      <a:close/>
                    </a:path>
                    <a:path w="3949726" h="1037440" stroke="0" extrusionOk="0">
                      <a:moveTo>
                        <a:pt x="0" y="0"/>
                      </a:moveTo>
                      <a:cubicBezTo>
                        <a:pt x="1231698" y="-69867"/>
                        <a:pt x="3554656" y="63979"/>
                        <a:pt x="3949726" y="0"/>
                      </a:cubicBezTo>
                      <a:cubicBezTo>
                        <a:pt x="3963679" y="240403"/>
                        <a:pt x="3908697" y="438712"/>
                        <a:pt x="3949726" y="831969"/>
                      </a:cubicBezTo>
                      <a:cubicBezTo>
                        <a:pt x="1982674" y="798229"/>
                        <a:pt x="1959896" y="1125071"/>
                        <a:pt x="0" y="968853"/>
                      </a:cubicBezTo>
                      <a:cubicBezTo>
                        <a:pt x="9936" y="674468"/>
                        <a:pt x="32897" y="207154"/>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Hộp Văn bản 107">
                  <a:extLst>
                    <a:ext uri="{FF2B5EF4-FFF2-40B4-BE49-F238E27FC236}">
                      <a16:creationId xmlns:a16="http://schemas.microsoft.com/office/drawing/2014/main" xmlns="" id="{78ABFB83-DE3E-E01F-D621-C9AA1F099735}"/>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8" name="Hình ảnh 112">
                <a:extLst>
                  <a:ext uri="{FF2B5EF4-FFF2-40B4-BE49-F238E27FC236}">
                    <a16:creationId xmlns:a16="http://schemas.microsoft.com/office/drawing/2014/main" xmlns="" id="{C4A376E1-4694-4BD0-7CCB-EA2861381D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19" name="TextBox 18">
              <a:extLst>
                <a:ext uri="{FF2B5EF4-FFF2-40B4-BE49-F238E27FC236}">
                  <a16:creationId xmlns:a16="http://schemas.microsoft.com/office/drawing/2014/main" xmlns="" id="{BC75A00D-FE2D-758C-94D7-4DCA3673CB3E}"/>
                </a:ext>
              </a:extLst>
            </p:cNvPr>
            <p:cNvSpPr txBox="1"/>
            <p:nvPr/>
          </p:nvSpPr>
          <p:spPr>
            <a:xfrm>
              <a:off x="6810034" y="2005695"/>
              <a:ext cx="3777835" cy="1179938"/>
            </a:xfrm>
            <a:prstGeom prst="rect">
              <a:avLst/>
            </a:prstGeom>
            <a:noFill/>
          </p:spPr>
          <p:txBody>
            <a:bodyPr wrap="square" rtlCol="0">
              <a:spAutoFit/>
            </a:bodyPr>
            <a:lstStyle/>
            <a:p>
              <a:pPr algn="ctr">
                <a:lnSpc>
                  <a:spcPct val="114000"/>
                </a:lnSpc>
              </a:pPr>
              <a:r>
                <a:rPr lang="en-US" sz="3200" b="1" dirty="0">
                  <a:solidFill>
                    <a:srgbClr val="002060"/>
                  </a:solidFill>
                  <a:cs typeface="Calibri" panose="020F0502020204030204" pitchFamily="34" charset="0"/>
                </a:rPr>
                <a:t>Con </a:t>
              </a:r>
              <a:r>
                <a:rPr lang="en-US" sz="3200" b="1" dirty="0" err="1">
                  <a:solidFill>
                    <a:srgbClr val="002060"/>
                  </a:solidFill>
                  <a:cs typeface="Calibri" panose="020F0502020204030204" pitchFamily="34" charset="0"/>
                </a:rPr>
                <a:t>người</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chế</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tạo</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máy</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móc</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thiết</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bị</a:t>
              </a:r>
              <a:r>
                <a:rPr lang="en-US" sz="3200" b="1" dirty="0">
                  <a:solidFill>
                    <a:srgbClr val="002060"/>
                  </a:solidFill>
                  <a:cs typeface="Calibri" panose="020F0502020204030204" pitchFamily="34" charset="0"/>
                </a:rPr>
                <a:t>.</a:t>
              </a:r>
              <a:endParaRPr lang="vi-VN" sz="3200" b="1" dirty="0">
                <a:solidFill>
                  <a:srgbClr val="002060"/>
                </a:solidFill>
                <a:cs typeface="Calibri" panose="020F0502020204030204" pitchFamily="34" charset="0"/>
              </a:endParaRPr>
            </a:p>
          </p:txBody>
        </p:sp>
      </p:grpSp>
      <p:grpSp>
        <p:nvGrpSpPr>
          <p:cNvPr id="13" name="Group 12">
            <a:extLst>
              <a:ext uri="{FF2B5EF4-FFF2-40B4-BE49-F238E27FC236}">
                <a16:creationId xmlns:a16="http://schemas.microsoft.com/office/drawing/2014/main" xmlns="" id="{6EADD6FC-1659-233D-6F2A-A852D701BABD}"/>
              </a:ext>
            </a:extLst>
          </p:cNvPr>
          <p:cNvGrpSpPr/>
          <p:nvPr/>
        </p:nvGrpSpPr>
        <p:grpSpPr>
          <a:xfrm>
            <a:off x="6549229" y="1591810"/>
            <a:ext cx="4777654" cy="1982844"/>
            <a:chOff x="6096001" y="1551638"/>
            <a:chExt cx="4777654" cy="1982844"/>
          </a:xfrm>
        </p:grpSpPr>
        <p:grpSp>
          <p:nvGrpSpPr>
            <p:cNvPr id="14" name="Nhóm 113">
              <a:extLst>
                <a:ext uri="{FF2B5EF4-FFF2-40B4-BE49-F238E27FC236}">
                  <a16:creationId xmlns:a16="http://schemas.microsoft.com/office/drawing/2014/main" xmlns="" id="{DD67EA80-5139-9BC7-9B34-EA3AE08A70FF}"/>
                </a:ext>
              </a:extLst>
            </p:cNvPr>
            <p:cNvGrpSpPr/>
            <p:nvPr/>
          </p:nvGrpSpPr>
          <p:grpSpPr>
            <a:xfrm>
              <a:off x="6096001" y="1551638"/>
              <a:ext cx="4777654" cy="1982844"/>
              <a:chOff x="6492753" y="2523989"/>
              <a:chExt cx="4477759" cy="1236188"/>
            </a:xfrm>
          </p:grpSpPr>
          <p:grpSp>
            <p:nvGrpSpPr>
              <p:cNvPr id="21" name="Nhóm 105">
                <a:extLst>
                  <a:ext uri="{FF2B5EF4-FFF2-40B4-BE49-F238E27FC236}">
                    <a16:creationId xmlns:a16="http://schemas.microsoft.com/office/drawing/2014/main" xmlns="" id="{4ABC0711-FCA0-6506-9BCD-4D284429B644}"/>
                  </a:ext>
                </a:extLst>
              </p:cNvPr>
              <p:cNvGrpSpPr/>
              <p:nvPr/>
            </p:nvGrpSpPr>
            <p:grpSpPr>
              <a:xfrm>
                <a:off x="6894120" y="2691039"/>
                <a:ext cx="4076392" cy="1069138"/>
                <a:chOff x="6364479" y="2789641"/>
                <a:chExt cx="4227503" cy="1069138"/>
              </a:xfrm>
            </p:grpSpPr>
            <p:sp>
              <p:nvSpPr>
                <p:cNvPr id="23" name="Lưu đồ: Tài liệu 106">
                  <a:extLst>
                    <a:ext uri="{FF2B5EF4-FFF2-40B4-BE49-F238E27FC236}">
                      <a16:creationId xmlns:a16="http://schemas.microsoft.com/office/drawing/2014/main" xmlns="" id="{FBB10107-B823-E282-0065-AFB0D154ECC4}"/>
                    </a:ext>
                  </a:extLst>
                </p:cNvPr>
                <p:cNvSpPr/>
                <p:nvPr/>
              </p:nvSpPr>
              <p:spPr>
                <a:xfrm>
                  <a:off x="6429073" y="2821339"/>
                  <a:ext cx="3949726" cy="1037440"/>
                </a:xfrm>
                <a:custGeom>
                  <a:avLst/>
                  <a:gdLst>
                    <a:gd name="connsiteX0" fmla="*/ 0 w 3949726"/>
                    <a:gd name="connsiteY0" fmla="*/ 0 h 1037440"/>
                    <a:gd name="connsiteX1" fmla="*/ 3949726 w 3949726"/>
                    <a:gd name="connsiteY1" fmla="*/ 0 h 1037440"/>
                    <a:gd name="connsiteX2" fmla="*/ 3949726 w 3949726"/>
                    <a:gd name="connsiteY2" fmla="*/ 831969 h 1037440"/>
                    <a:gd name="connsiteX3" fmla="*/ 0 w 3949726"/>
                    <a:gd name="connsiteY3" fmla="*/ 968853 h 1037440"/>
                    <a:gd name="connsiteX4" fmla="*/ 0 w 3949726"/>
                    <a:gd name="connsiteY4" fmla="*/ 0 h 103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26" h="1037440" fill="none" extrusionOk="0">
                      <a:moveTo>
                        <a:pt x="0" y="0"/>
                      </a:moveTo>
                      <a:cubicBezTo>
                        <a:pt x="402059" y="143258"/>
                        <a:pt x="2506038" y="169764"/>
                        <a:pt x="3949726" y="0"/>
                      </a:cubicBezTo>
                      <a:cubicBezTo>
                        <a:pt x="3889480" y="205333"/>
                        <a:pt x="3906337" y="694347"/>
                        <a:pt x="3949726" y="831969"/>
                      </a:cubicBezTo>
                      <a:cubicBezTo>
                        <a:pt x="1994082" y="815653"/>
                        <a:pt x="2034888" y="1159848"/>
                        <a:pt x="0" y="968853"/>
                      </a:cubicBezTo>
                      <a:cubicBezTo>
                        <a:pt x="13129" y="647090"/>
                        <a:pt x="-80108" y="227331"/>
                        <a:pt x="0" y="0"/>
                      </a:cubicBezTo>
                      <a:close/>
                    </a:path>
                    <a:path w="3949726" h="1037440" stroke="0" extrusionOk="0">
                      <a:moveTo>
                        <a:pt x="0" y="0"/>
                      </a:moveTo>
                      <a:cubicBezTo>
                        <a:pt x="1231698" y="-69867"/>
                        <a:pt x="3554656" y="63979"/>
                        <a:pt x="3949726" y="0"/>
                      </a:cubicBezTo>
                      <a:cubicBezTo>
                        <a:pt x="3963679" y="240403"/>
                        <a:pt x="3908697" y="438712"/>
                        <a:pt x="3949726" y="831969"/>
                      </a:cubicBezTo>
                      <a:cubicBezTo>
                        <a:pt x="1982674" y="798229"/>
                        <a:pt x="1959896" y="1125071"/>
                        <a:pt x="0" y="968853"/>
                      </a:cubicBezTo>
                      <a:cubicBezTo>
                        <a:pt x="9936" y="674468"/>
                        <a:pt x="32897" y="207154"/>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Hộp Văn bản 107">
                  <a:extLst>
                    <a:ext uri="{FF2B5EF4-FFF2-40B4-BE49-F238E27FC236}">
                      <a16:creationId xmlns:a16="http://schemas.microsoft.com/office/drawing/2014/main" xmlns="" id="{858BF5C9-63EC-8FCB-0F85-C81B9154F696}"/>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22" name="Hình ảnh 112">
                <a:extLst>
                  <a:ext uri="{FF2B5EF4-FFF2-40B4-BE49-F238E27FC236}">
                    <a16:creationId xmlns:a16="http://schemas.microsoft.com/office/drawing/2014/main" xmlns="" id="{F6A81BB4-F75F-1F2B-71F2-3BE0DC3456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20" name="TextBox 19">
              <a:extLst>
                <a:ext uri="{FF2B5EF4-FFF2-40B4-BE49-F238E27FC236}">
                  <a16:creationId xmlns:a16="http://schemas.microsoft.com/office/drawing/2014/main" xmlns="" id="{CE936482-B136-6DA1-CA34-3E68D9900E2E}"/>
                </a:ext>
              </a:extLst>
            </p:cNvPr>
            <p:cNvSpPr txBox="1"/>
            <p:nvPr/>
          </p:nvSpPr>
          <p:spPr>
            <a:xfrm>
              <a:off x="6810034" y="2005695"/>
              <a:ext cx="3777835" cy="1179938"/>
            </a:xfrm>
            <a:prstGeom prst="rect">
              <a:avLst/>
            </a:prstGeom>
            <a:noFill/>
          </p:spPr>
          <p:txBody>
            <a:bodyPr wrap="square" rtlCol="0">
              <a:spAutoFit/>
            </a:bodyPr>
            <a:lstStyle/>
            <a:p>
              <a:pPr algn="ctr">
                <a:lnSpc>
                  <a:spcPct val="114000"/>
                </a:lnSpc>
              </a:pPr>
              <a:r>
                <a:rPr lang="en-US" sz="3200" b="1" dirty="0">
                  <a:solidFill>
                    <a:srgbClr val="002060"/>
                  </a:solidFill>
                  <a:cs typeface="Calibri" panose="020F0502020204030204" pitchFamily="34" charset="0"/>
                </a:rPr>
                <a:t>Con </a:t>
              </a:r>
              <a:r>
                <a:rPr lang="en-US" sz="3200" b="1" dirty="0" err="1">
                  <a:solidFill>
                    <a:srgbClr val="002060"/>
                  </a:solidFill>
                  <a:cs typeface="Calibri" panose="020F0502020204030204" pitchFamily="34" charset="0"/>
                </a:rPr>
                <a:t>người</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tham</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gia</a:t>
              </a:r>
              <a:r>
                <a:rPr lang="en-US" sz="3200" b="1" dirty="0">
                  <a:solidFill>
                    <a:srgbClr val="002060"/>
                  </a:solidFill>
                  <a:cs typeface="Calibri" panose="020F0502020204030204" pitchFamily="34" charset="0"/>
                </a:rPr>
                <a:t> du </a:t>
              </a:r>
              <a:r>
                <a:rPr lang="en-US" sz="3200" b="1" dirty="0" err="1">
                  <a:solidFill>
                    <a:srgbClr val="002060"/>
                  </a:solidFill>
                  <a:cs typeface="Calibri" panose="020F0502020204030204" pitchFamily="34" charset="0"/>
                </a:rPr>
                <a:t>hành</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vũ</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trụ</a:t>
              </a:r>
              <a:endParaRPr lang="vi-VN" sz="3200" b="1" dirty="0">
                <a:solidFill>
                  <a:srgbClr val="002060"/>
                </a:solidFill>
                <a:cs typeface="Calibri" panose="020F0502020204030204" pitchFamily="34" charset="0"/>
              </a:endParaRPr>
            </a:p>
          </p:txBody>
        </p:sp>
      </p:grpSp>
      <p:grpSp>
        <p:nvGrpSpPr>
          <p:cNvPr id="25" name="Group 24">
            <a:extLst>
              <a:ext uri="{FF2B5EF4-FFF2-40B4-BE49-F238E27FC236}">
                <a16:creationId xmlns:a16="http://schemas.microsoft.com/office/drawing/2014/main" xmlns="" id="{4B3EE3FA-5114-6548-1383-49E5E055244B}"/>
              </a:ext>
            </a:extLst>
          </p:cNvPr>
          <p:cNvGrpSpPr/>
          <p:nvPr/>
        </p:nvGrpSpPr>
        <p:grpSpPr>
          <a:xfrm>
            <a:off x="4231632" y="3740824"/>
            <a:ext cx="4777654" cy="1982844"/>
            <a:chOff x="6096001" y="1551638"/>
            <a:chExt cx="4777654" cy="1982844"/>
          </a:xfrm>
        </p:grpSpPr>
        <p:grpSp>
          <p:nvGrpSpPr>
            <p:cNvPr id="26" name="Nhóm 113">
              <a:extLst>
                <a:ext uri="{FF2B5EF4-FFF2-40B4-BE49-F238E27FC236}">
                  <a16:creationId xmlns:a16="http://schemas.microsoft.com/office/drawing/2014/main" xmlns="" id="{10AF6FA6-24BB-A633-2A69-145242C29762}"/>
                </a:ext>
              </a:extLst>
            </p:cNvPr>
            <p:cNvGrpSpPr/>
            <p:nvPr/>
          </p:nvGrpSpPr>
          <p:grpSpPr>
            <a:xfrm>
              <a:off x="6096001" y="1551638"/>
              <a:ext cx="4777654" cy="1982844"/>
              <a:chOff x="6492753" y="2523989"/>
              <a:chExt cx="4477759" cy="1236188"/>
            </a:xfrm>
          </p:grpSpPr>
          <p:grpSp>
            <p:nvGrpSpPr>
              <p:cNvPr id="28" name="Nhóm 105">
                <a:extLst>
                  <a:ext uri="{FF2B5EF4-FFF2-40B4-BE49-F238E27FC236}">
                    <a16:creationId xmlns:a16="http://schemas.microsoft.com/office/drawing/2014/main" xmlns="" id="{98C4D2AB-1F70-7666-4609-CEB50B807C49}"/>
                  </a:ext>
                </a:extLst>
              </p:cNvPr>
              <p:cNvGrpSpPr/>
              <p:nvPr/>
            </p:nvGrpSpPr>
            <p:grpSpPr>
              <a:xfrm>
                <a:off x="6894120" y="2691039"/>
                <a:ext cx="4076392" cy="1069138"/>
                <a:chOff x="6364479" y="2789641"/>
                <a:chExt cx="4227503" cy="1069138"/>
              </a:xfrm>
            </p:grpSpPr>
            <p:sp>
              <p:nvSpPr>
                <p:cNvPr id="30" name="Lưu đồ: Tài liệu 106">
                  <a:extLst>
                    <a:ext uri="{FF2B5EF4-FFF2-40B4-BE49-F238E27FC236}">
                      <a16:creationId xmlns:a16="http://schemas.microsoft.com/office/drawing/2014/main" xmlns="" id="{29D1C444-803C-50DC-91F8-CBBC28012899}"/>
                    </a:ext>
                  </a:extLst>
                </p:cNvPr>
                <p:cNvSpPr/>
                <p:nvPr/>
              </p:nvSpPr>
              <p:spPr>
                <a:xfrm>
                  <a:off x="6429073" y="2821339"/>
                  <a:ext cx="3949726" cy="1037440"/>
                </a:xfrm>
                <a:custGeom>
                  <a:avLst/>
                  <a:gdLst>
                    <a:gd name="connsiteX0" fmla="*/ 0 w 3949726"/>
                    <a:gd name="connsiteY0" fmla="*/ 0 h 1037440"/>
                    <a:gd name="connsiteX1" fmla="*/ 3949726 w 3949726"/>
                    <a:gd name="connsiteY1" fmla="*/ 0 h 1037440"/>
                    <a:gd name="connsiteX2" fmla="*/ 3949726 w 3949726"/>
                    <a:gd name="connsiteY2" fmla="*/ 831969 h 1037440"/>
                    <a:gd name="connsiteX3" fmla="*/ 0 w 3949726"/>
                    <a:gd name="connsiteY3" fmla="*/ 968853 h 1037440"/>
                    <a:gd name="connsiteX4" fmla="*/ 0 w 3949726"/>
                    <a:gd name="connsiteY4" fmla="*/ 0 h 103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726" h="1037440" fill="none" extrusionOk="0">
                      <a:moveTo>
                        <a:pt x="0" y="0"/>
                      </a:moveTo>
                      <a:cubicBezTo>
                        <a:pt x="402059" y="143258"/>
                        <a:pt x="2506038" y="169764"/>
                        <a:pt x="3949726" y="0"/>
                      </a:cubicBezTo>
                      <a:cubicBezTo>
                        <a:pt x="3889480" y="205333"/>
                        <a:pt x="3906337" y="694347"/>
                        <a:pt x="3949726" y="831969"/>
                      </a:cubicBezTo>
                      <a:cubicBezTo>
                        <a:pt x="1994082" y="815653"/>
                        <a:pt x="2034888" y="1159848"/>
                        <a:pt x="0" y="968853"/>
                      </a:cubicBezTo>
                      <a:cubicBezTo>
                        <a:pt x="13129" y="647090"/>
                        <a:pt x="-80108" y="227331"/>
                        <a:pt x="0" y="0"/>
                      </a:cubicBezTo>
                      <a:close/>
                    </a:path>
                    <a:path w="3949726" h="1037440" stroke="0" extrusionOk="0">
                      <a:moveTo>
                        <a:pt x="0" y="0"/>
                      </a:moveTo>
                      <a:cubicBezTo>
                        <a:pt x="1231698" y="-69867"/>
                        <a:pt x="3554656" y="63979"/>
                        <a:pt x="3949726" y="0"/>
                      </a:cubicBezTo>
                      <a:cubicBezTo>
                        <a:pt x="3963679" y="240403"/>
                        <a:pt x="3908697" y="438712"/>
                        <a:pt x="3949726" y="831969"/>
                      </a:cubicBezTo>
                      <a:cubicBezTo>
                        <a:pt x="1982674" y="798229"/>
                        <a:pt x="1959896" y="1125071"/>
                        <a:pt x="0" y="968853"/>
                      </a:cubicBezTo>
                      <a:cubicBezTo>
                        <a:pt x="9936" y="674468"/>
                        <a:pt x="32897" y="207154"/>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Hộp Văn bản 107">
                  <a:extLst>
                    <a:ext uri="{FF2B5EF4-FFF2-40B4-BE49-F238E27FC236}">
                      <a16:creationId xmlns:a16="http://schemas.microsoft.com/office/drawing/2014/main" xmlns="" id="{FAA9209B-24EA-C6A6-AE33-EFF51E791964}"/>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29" name="Hình ảnh 112">
                <a:extLst>
                  <a:ext uri="{FF2B5EF4-FFF2-40B4-BE49-F238E27FC236}">
                    <a16:creationId xmlns:a16="http://schemas.microsoft.com/office/drawing/2014/main" xmlns="" id="{EA3C042F-5ABA-4397-3960-A2E244B998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27" name="TextBox 26">
              <a:extLst>
                <a:ext uri="{FF2B5EF4-FFF2-40B4-BE49-F238E27FC236}">
                  <a16:creationId xmlns:a16="http://schemas.microsoft.com/office/drawing/2014/main" xmlns="" id="{7B413657-ED31-90F9-D4D4-4838983AEB88}"/>
                </a:ext>
              </a:extLst>
            </p:cNvPr>
            <p:cNvSpPr txBox="1"/>
            <p:nvPr/>
          </p:nvSpPr>
          <p:spPr>
            <a:xfrm>
              <a:off x="6810034" y="2005695"/>
              <a:ext cx="3777835" cy="1179938"/>
            </a:xfrm>
            <a:prstGeom prst="rect">
              <a:avLst/>
            </a:prstGeom>
            <a:noFill/>
          </p:spPr>
          <p:txBody>
            <a:bodyPr wrap="square" rtlCol="0">
              <a:spAutoFit/>
            </a:bodyPr>
            <a:lstStyle/>
            <a:p>
              <a:pPr algn="ctr">
                <a:lnSpc>
                  <a:spcPct val="114000"/>
                </a:lnSpc>
              </a:pPr>
              <a:r>
                <a:rPr lang="en-US" sz="3200" b="1" dirty="0">
                  <a:solidFill>
                    <a:srgbClr val="002060"/>
                  </a:solidFill>
                  <a:cs typeface="Calibri" panose="020F0502020204030204" pitchFamily="34" charset="0"/>
                </a:rPr>
                <a:t>Con </a:t>
              </a:r>
              <a:r>
                <a:rPr lang="en-US" sz="3200" b="1" dirty="0" err="1">
                  <a:solidFill>
                    <a:srgbClr val="002060"/>
                  </a:solidFill>
                  <a:cs typeface="Calibri" panose="020F0502020204030204" pitchFamily="34" charset="0"/>
                </a:rPr>
                <a:t>người</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thay</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đổi</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thiên</a:t>
              </a:r>
              <a:r>
                <a:rPr lang="en-US" sz="3200" b="1" dirty="0">
                  <a:solidFill>
                    <a:srgbClr val="002060"/>
                  </a:solidFill>
                  <a:cs typeface="Calibri" panose="020F0502020204030204" pitchFamily="34" charset="0"/>
                </a:rPr>
                <a:t> </a:t>
              </a:r>
              <a:r>
                <a:rPr lang="en-US" sz="3200" b="1" dirty="0" err="1">
                  <a:solidFill>
                    <a:srgbClr val="002060"/>
                  </a:solidFill>
                  <a:cs typeface="Calibri" panose="020F0502020204030204" pitchFamily="34" charset="0"/>
                </a:rPr>
                <a:t>nhiên</a:t>
              </a:r>
              <a:endParaRPr lang="vi-VN" sz="3200" b="1" dirty="0">
                <a:solidFill>
                  <a:srgbClr val="002060"/>
                </a:solidFill>
                <a:cs typeface="Calibri" panose="020F0502020204030204" pitchFamily="34" charset="0"/>
              </a:endParaRPr>
            </a:p>
          </p:txBody>
        </p:sp>
      </p:grpSp>
      <p:pic>
        <p:nvPicPr>
          <p:cNvPr id="32" name="Picture 31" descr="A cartoon of a child&#10;&#10;Description automatically generated">
            <a:extLst>
              <a:ext uri="{FF2B5EF4-FFF2-40B4-BE49-F238E27FC236}">
                <a16:creationId xmlns:a16="http://schemas.microsoft.com/office/drawing/2014/main" xmlns="" id="{9F3A8F1E-1497-9825-D6BA-626B9D59B9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471203" y="2992197"/>
            <a:ext cx="5039885" cy="4012234"/>
          </a:xfrm>
          <a:prstGeom prst="rect">
            <a:avLst/>
          </a:prstGeom>
        </p:spPr>
      </p:pic>
    </p:spTree>
    <p:extLst>
      <p:ext uri="{BB962C8B-B14F-4D97-AF65-F5344CB8AC3E}">
        <p14:creationId xmlns:p14="http://schemas.microsoft.com/office/powerpoint/2010/main" val="35096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1A2D941B-AFC7-F809-001A-9A087B0CF7AA}"/>
              </a:ext>
            </a:extLst>
          </p:cNvPr>
          <p:cNvGrpSpPr/>
          <p:nvPr/>
        </p:nvGrpSpPr>
        <p:grpSpPr>
          <a:xfrm>
            <a:off x="0" y="3347"/>
            <a:ext cx="12192000" cy="6854653"/>
            <a:chOff x="0" y="3347"/>
            <a:chExt cx="12192000" cy="6854653"/>
          </a:xfrm>
        </p:grpSpPr>
        <p:sp>
          <p:nvSpPr>
            <p:cNvPr id="8" name="TextBox 7">
              <a:extLst>
                <a:ext uri="{FF2B5EF4-FFF2-40B4-BE49-F238E27FC236}">
                  <a16:creationId xmlns:a16="http://schemas.microsoft.com/office/drawing/2014/main" xmlns="" id="{8FB47B4E-6AE1-29B4-F3C4-2A0C7E85D4DC}"/>
                </a:ext>
              </a:extLst>
            </p:cNvPr>
            <p:cNvSpPr txBox="1"/>
            <p:nvPr/>
          </p:nvSpPr>
          <p:spPr>
            <a:xfrm>
              <a:off x="1538654" y="3297088"/>
              <a:ext cx="1572294" cy="646331"/>
            </a:xfrm>
            <a:prstGeom prst="rect">
              <a:avLst/>
            </a:prstGeom>
            <a:noFill/>
          </p:spPr>
          <p:txBody>
            <a:bodyPr wrap="square">
              <a:spAutoFit/>
            </a:bodyPr>
            <a:lstStyle/>
            <a:p>
              <a:r>
                <a:rPr lang="en-US" sz="1800" b="0" i="0" u="none" strike="noStrike" dirty="0" err="1">
                  <a:effectLst/>
                  <a:latin typeface="Arial" panose="020B0604020202020204" pitchFamily="34" charset="0"/>
                </a:rPr>
                <a:t>Nguyễn</a:t>
              </a:r>
              <a:r>
                <a:rPr lang="en-US" sz="1800" b="0" i="0" u="none" strike="noStrike" dirty="0">
                  <a:effectLst/>
                  <a:latin typeface="Arial" panose="020B0604020202020204" pitchFamily="34" charset="0"/>
                </a:rPr>
                <a:t> </a:t>
              </a:r>
              <a:r>
                <a:rPr lang="en-US" sz="1800" b="0" i="0" u="none" strike="noStrike" dirty="0" err="1">
                  <a:effectLst/>
                  <a:latin typeface="Arial" panose="020B0604020202020204" pitchFamily="34" charset="0"/>
                </a:rPr>
                <a:t>Thị</a:t>
              </a:r>
              <a:r>
                <a:rPr lang="en-US" sz="1800" b="0" i="0" u="none" strike="noStrike" dirty="0">
                  <a:effectLst/>
                  <a:latin typeface="Arial" panose="020B0604020202020204" pitchFamily="34" charset="0"/>
                </a:rPr>
                <a:t> Thành Tin</a:t>
              </a:r>
              <a:r>
                <a:rPr lang="en-US" dirty="0"/>
                <a:t> </a:t>
              </a:r>
            </a:p>
          </p:txBody>
        </p:sp>
        <p:pic>
          <p:nvPicPr>
            <p:cNvPr id="2" name="Picture 1">
              <a:extLst>
                <a:ext uri="{FF2B5EF4-FFF2-40B4-BE49-F238E27FC236}">
                  <a16:creationId xmlns:a16="http://schemas.microsoft.com/office/drawing/2014/main" xmlns="" id="{0EBA8357-BF52-EF94-3FFB-0742E8291AB7}"/>
                </a:ext>
              </a:extLst>
            </p:cNvPr>
            <p:cNvPicPr>
              <a:picLocks noChangeAspect="1"/>
            </p:cNvPicPr>
            <p:nvPr/>
          </p:nvPicPr>
          <p:blipFill rotWithShape="1">
            <a:blip r:embed="rId2"/>
            <a:srcRect l="578" r="929"/>
            <a:stretch/>
          </p:blipFill>
          <p:spPr>
            <a:xfrm>
              <a:off x="0" y="3347"/>
              <a:ext cx="12192000" cy="6854653"/>
            </a:xfrm>
            <a:prstGeom prst="rect">
              <a:avLst/>
            </a:prstGeom>
          </p:spPr>
        </p:pic>
      </p:grpSp>
      <p:sp>
        <p:nvSpPr>
          <p:cNvPr id="5" name="TextBox 4">
            <a:extLst>
              <a:ext uri="{FF2B5EF4-FFF2-40B4-BE49-F238E27FC236}">
                <a16:creationId xmlns:a16="http://schemas.microsoft.com/office/drawing/2014/main" xmlns="" id="{9DD38EEC-A9FD-217F-E5D0-ECDFE1E85668}"/>
              </a:ext>
            </a:extLst>
          </p:cNvPr>
          <p:cNvSpPr txBox="1"/>
          <p:nvPr/>
        </p:nvSpPr>
        <p:spPr>
          <a:xfrm>
            <a:off x="1575780" y="1842793"/>
            <a:ext cx="9040442" cy="1998560"/>
          </a:xfrm>
          <a:prstGeom prst="rect">
            <a:avLst/>
          </a:prstGeom>
          <a:noFill/>
        </p:spPr>
        <p:txBody>
          <a:bodyPr wrap="square" rtlCol="0">
            <a:spAutoFit/>
          </a:bodyPr>
          <a:lstStyle/>
          <a:p>
            <a:pPr algn="ctr">
              <a:lnSpc>
                <a:spcPct val="120000"/>
              </a:lnSpc>
            </a:pPr>
            <a:r>
              <a:rPr lang="en-US" sz="5400" b="1" dirty="0">
                <a:ln w="0">
                  <a:solidFill>
                    <a:srgbClr val="002060"/>
                  </a:solidFill>
                  <a:prstDash val="solid"/>
                </a:ln>
                <a:solidFill>
                  <a:srgbClr val="FD7F7F"/>
                </a:solidFill>
                <a:latin typeface="UVN Banh Mi" pitchFamily="2" charset="0"/>
              </a:rPr>
              <a:t>TRAO ĐỔI NỘI DUNG BÀI</a:t>
            </a:r>
          </a:p>
          <a:p>
            <a:pPr algn="ctr">
              <a:lnSpc>
                <a:spcPct val="120000"/>
              </a:lnSpc>
            </a:pPr>
            <a:r>
              <a:rPr lang="en-US" sz="5400" b="1" dirty="0">
                <a:ln w="0">
                  <a:solidFill>
                    <a:srgbClr val="002060"/>
                  </a:solidFill>
                  <a:prstDash val="solid"/>
                </a:ln>
                <a:solidFill>
                  <a:srgbClr val="FD7F7F"/>
                </a:solidFill>
                <a:latin typeface="UVN Banh Mi" pitchFamily="2" charset="0"/>
              </a:rPr>
              <a:t>“AI TÀI GIỎI NHẤT”</a:t>
            </a:r>
            <a:endParaRPr lang="vi-VN" sz="5400" dirty="0">
              <a:ln w="0">
                <a:solidFill>
                  <a:srgbClr val="002060"/>
                </a:solidFill>
              </a:ln>
              <a:solidFill>
                <a:srgbClr val="FD7F7F"/>
              </a:solidFill>
            </a:endParaRPr>
          </a:p>
        </p:txBody>
      </p:sp>
      <p:pic>
        <p:nvPicPr>
          <p:cNvPr id="6" name="Picture 5" descr="A cartoon of a child&#10;&#10;Description automatically generated">
            <a:extLst>
              <a:ext uri="{FF2B5EF4-FFF2-40B4-BE49-F238E27FC236}">
                <a16:creationId xmlns:a16="http://schemas.microsoft.com/office/drawing/2014/main" xmlns="" id="{395F1567-F5CB-77D8-0E3D-39FB7D2D9FF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5573813" y="3804614"/>
            <a:ext cx="4046525" cy="3221424"/>
          </a:xfrm>
          <a:prstGeom prst="rect">
            <a:avLst/>
          </a:prstGeom>
        </p:spPr>
      </p:pic>
      <p:pic>
        <p:nvPicPr>
          <p:cNvPr id="7" name="Picture 6" descr="A cartoon of a child&#10;&#10;Description automatically generated">
            <a:extLst>
              <a:ext uri="{FF2B5EF4-FFF2-40B4-BE49-F238E27FC236}">
                <a16:creationId xmlns:a16="http://schemas.microsoft.com/office/drawing/2014/main" xmlns="" id="{4A49E13E-5DE6-0451-9801-FFCD0E0DB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92114" l="9962" r="89912">
                        <a14:foregroundMark x1="55990" y1="80915" x2="55990" y2="80915"/>
                        <a14:foregroundMark x1="54224" y1="86435" x2="52081" y2="92114"/>
                      </a14:backgroundRemoval>
                    </a14:imgEffect>
                  </a14:imgLayer>
                </a14:imgProps>
              </a:ext>
              <a:ext uri="{28A0092B-C50C-407E-A947-70E740481C1C}">
                <a14:useLocalDpi xmlns:a14="http://schemas.microsoft.com/office/drawing/2010/main" val="0"/>
              </a:ext>
            </a:extLst>
          </a:blip>
          <a:stretch>
            <a:fillRect/>
          </a:stretch>
        </p:blipFill>
        <p:spPr>
          <a:xfrm flipH="1">
            <a:off x="7971919" y="3613657"/>
            <a:ext cx="4180853" cy="3328362"/>
          </a:xfrm>
          <a:prstGeom prst="rect">
            <a:avLst/>
          </a:prstGeom>
        </p:spPr>
      </p:pic>
    </p:spTree>
    <p:extLst>
      <p:ext uri="{BB962C8B-B14F-4D97-AF65-F5344CB8AC3E}">
        <p14:creationId xmlns:p14="http://schemas.microsoft.com/office/powerpoint/2010/main" val="59241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3"/>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65123" y="486205"/>
            <a:ext cx="10802059" cy="1169551"/>
          </a:xfrm>
          <a:prstGeom prst="rect">
            <a:avLst/>
          </a:prstGeom>
          <a:noFill/>
        </p:spPr>
        <p:txBody>
          <a:bodyPr wrap="square" rtlCol="0">
            <a:spAutoFit/>
          </a:bodyPr>
          <a:lstStyle/>
          <a:p>
            <a:pPr algn="just"/>
            <a:r>
              <a:rPr lang="en-US" sz="3500" b="1" dirty="0">
                <a:solidFill>
                  <a:srgbClr val="FF0000"/>
                </a:solidFill>
              </a:rPr>
              <a:t>3. </a:t>
            </a:r>
            <a:r>
              <a:rPr lang="en-US" sz="3500" b="1" dirty="0" err="1">
                <a:solidFill>
                  <a:srgbClr val="FF0000"/>
                </a:solidFill>
              </a:rPr>
              <a:t>Dựa</a:t>
            </a:r>
            <a:r>
              <a:rPr lang="en-US" sz="3500" b="1" dirty="0">
                <a:solidFill>
                  <a:srgbClr val="FF0000"/>
                </a:solidFill>
              </a:rPr>
              <a:t> </a:t>
            </a:r>
            <a:r>
              <a:rPr lang="en-US" sz="3500" b="1" dirty="0" err="1">
                <a:solidFill>
                  <a:srgbClr val="FF0000"/>
                </a:solidFill>
              </a:rPr>
              <a:t>vào</a:t>
            </a:r>
            <a:r>
              <a:rPr lang="en-US" sz="3500" b="1" dirty="0">
                <a:solidFill>
                  <a:srgbClr val="FF0000"/>
                </a:solidFill>
              </a:rPr>
              <a:t> </a:t>
            </a:r>
            <a:r>
              <a:rPr lang="en-US" sz="3500" b="1" dirty="0" err="1">
                <a:solidFill>
                  <a:srgbClr val="FF0000"/>
                </a:solidFill>
              </a:rPr>
              <a:t>bài</a:t>
            </a:r>
            <a:r>
              <a:rPr lang="en-US" sz="3500" b="1" dirty="0">
                <a:solidFill>
                  <a:srgbClr val="FF0000"/>
                </a:solidFill>
              </a:rPr>
              <a:t> </a:t>
            </a:r>
            <a:r>
              <a:rPr lang="en-US" sz="3500" b="1" dirty="0" err="1">
                <a:solidFill>
                  <a:srgbClr val="FF0000"/>
                </a:solidFill>
              </a:rPr>
              <a:t>tập</a:t>
            </a:r>
            <a:r>
              <a:rPr lang="en-US" sz="3500" b="1" dirty="0">
                <a:solidFill>
                  <a:srgbClr val="FF0000"/>
                </a:solidFill>
              </a:rPr>
              <a:t> 2, </a:t>
            </a:r>
            <a:r>
              <a:rPr lang="en-US" sz="3500" b="1" dirty="0" err="1">
                <a:solidFill>
                  <a:srgbClr val="FF0000"/>
                </a:solidFill>
              </a:rPr>
              <a:t>thuyết</a:t>
            </a:r>
            <a:r>
              <a:rPr lang="en-US" sz="3500" b="1" dirty="0">
                <a:solidFill>
                  <a:srgbClr val="FF0000"/>
                </a:solidFill>
              </a:rPr>
              <a:t> </a:t>
            </a:r>
            <a:r>
              <a:rPr lang="en-US" sz="3500" b="1" dirty="0" err="1">
                <a:solidFill>
                  <a:srgbClr val="FF0000"/>
                </a:solidFill>
              </a:rPr>
              <a:t>trình</a:t>
            </a:r>
            <a:r>
              <a:rPr lang="en-US" sz="3500" b="1" dirty="0">
                <a:solidFill>
                  <a:srgbClr val="FF0000"/>
                </a:solidFill>
              </a:rPr>
              <a:t> </a:t>
            </a:r>
            <a:r>
              <a:rPr lang="en-US" sz="3500" b="1" dirty="0" err="1">
                <a:solidFill>
                  <a:srgbClr val="FF0000"/>
                </a:solidFill>
              </a:rPr>
              <a:t>về</a:t>
            </a:r>
            <a:r>
              <a:rPr lang="en-US" sz="3500" b="1" dirty="0">
                <a:solidFill>
                  <a:srgbClr val="FF0000"/>
                </a:solidFill>
              </a:rPr>
              <a:t> </a:t>
            </a:r>
            <a:r>
              <a:rPr lang="en-US" sz="3500" b="1" dirty="0" err="1">
                <a:solidFill>
                  <a:srgbClr val="FF0000"/>
                </a:solidFill>
              </a:rPr>
              <a:t>trí</a:t>
            </a:r>
            <a:r>
              <a:rPr lang="en-US" sz="3500" b="1" dirty="0">
                <a:solidFill>
                  <a:srgbClr val="FF0000"/>
                </a:solidFill>
              </a:rPr>
              <a:t> </a:t>
            </a:r>
            <a:r>
              <a:rPr lang="en-US" sz="3500" b="1" dirty="0" err="1">
                <a:solidFill>
                  <a:srgbClr val="FF0000"/>
                </a:solidFill>
              </a:rPr>
              <a:t>tuệ</a:t>
            </a:r>
            <a:r>
              <a:rPr lang="en-US" sz="3500" b="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năng</a:t>
            </a:r>
            <a:r>
              <a:rPr lang="en-US" sz="3500" b="1" dirty="0">
                <a:solidFill>
                  <a:srgbClr val="FF0000"/>
                </a:solidFill>
              </a:rPr>
              <a:t> </a:t>
            </a:r>
            <a:r>
              <a:rPr lang="en-US" sz="3500" b="1" dirty="0" err="1">
                <a:solidFill>
                  <a:srgbClr val="FF0000"/>
                </a:solidFill>
              </a:rPr>
              <a:t>của</a:t>
            </a:r>
            <a:r>
              <a:rPr lang="en-US" sz="3500" b="1" dirty="0">
                <a:solidFill>
                  <a:srgbClr val="FF0000"/>
                </a:solidFill>
              </a:rPr>
              <a:t> con </a:t>
            </a:r>
            <a:r>
              <a:rPr lang="en-US" sz="3500" b="1" dirty="0" err="1">
                <a:solidFill>
                  <a:srgbClr val="FF0000"/>
                </a:solidFill>
              </a:rPr>
              <a:t>người</a:t>
            </a:r>
            <a:r>
              <a:rPr lang="en-US" sz="3500" b="1" dirty="0">
                <a:solidFill>
                  <a:srgbClr val="FF0000"/>
                </a:solidFill>
              </a:rPr>
              <a:t>:</a:t>
            </a:r>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4"/>
          <a:stretch>
            <a:fillRect/>
          </a:stretch>
        </p:blipFill>
        <p:spPr>
          <a:xfrm>
            <a:off x="6229595" y="4760794"/>
            <a:ext cx="5962405" cy="2097206"/>
          </a:xfrm>
          <a:prstGeom prst="rect">
            <a:avLst/>
          </a:prstGeom>
        </p:spPr>
      </p:pic>
      <p:pic>
        <p:nvPicPr>
          <p:cNvPr id="32" name="Picture 31" descr="A cartoon of a child&#10;&#10;Description automatically generated">
            <a:extLst>
              <a:ext uri="{FF2B5EF4-FFF2-40B4-BE49-F238E27FC236}">
                <a16:creationId xmlns:a16="http://schemas.microsoft.com/office/drawing/2014/main" xmlns="" id="{9F3A8F1E-1497-9825-D6BA-626B9D59B9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471203" y="2992197"/>
            <a:ext cx="5039885" cy="4012234"/>
          </a:xfrm>
          <a:prstGeom prst="rect">
            <a:avLst/>
          </a:prstGeom>
        </p:spPr>
      </p:pic>
      <p:grpSp>
        <p:nvGrpSpPr>
          <p:cNvPr id="2" name="Group 1">
            <a:extLst>
              <a:ext uri="{FF2B5EF4-FFF2-40B4-BE49-F238E27FC236}">
                <a16:creationId xmlns:a16="http://schemas.microsoft.com/office/drawing/2014/main" xmlns="" id="{8AE751F0-C215-C0BF-0E90-75893AAD35D2}"/>
              </a:ext>
            </a:extLst>
          </p:cNvPr>
          <p:cNvGrpSpPr/>
          <p:nvPr/>
        </p:nvGrpSpPr>
        <p:grpSpPr>
          <a:xfrm>
            <a:off x="4655823" y="2689091"/>
            <a:ext cx="6317338" cy="1262187"/>
            <a:chOff x="5569477" y="2387431"/>
            <a:chExt cx="6317338" cy="1262187"/>
          </a:xfrm>
        </p:grpSpPr>
        <p:sp>
          <p:nvSpPr>
            <p:cNvPr id="3" name="Rectangle: Rounded Corners 2">
              <a:extLst>
                <a:ext uri="{FF2B5EF4-FFF2-40B4-BE49-F238E27FC236}">
                  <a16:creationId xmlns:a16="http://schemas.microsoft.com/office/drawing/2014/main" xmlns="" id="{FD8E5F43-BF7F-D767-C3D8-A9D166B3DE95}"/>
                </a:ext>
              </a:extLst>
            </p:cNvPr>
            <p:cNvSpPr/>
            <p:nvPr/>
          </p:nvSpPr>
          <p:spPr>
            <a:xfrm>
              <a:off x="5959960" y="2557268"/>
              <a:ext cx="5926855" cy="1092350"/>
            </a:xfrm>
            <a:custGeom>
              <a:avLst/>
              <a:gdLst>
                <a:gd name="connsiteX0" fmla="*/ 0 w 5926855"/>
                <a:gd name="connsiteY0" fmla="*/ 246816 h 1092350"/>
                <a:gd name="connsiteX1" fmla="*/ 246816 w 5926855"/>
                <a:gd name="connsiteY1" fmla="*/ 0 h 1092350"/>
                <a:gd name="connsiteX2" fmla="*/ 980301 w 5926855"/>
                <a:gd name="connsiteY2" fmla="*/ 0 h 1092350"/>
                <a:gd name="connsiteX3" fmla="*/ 1496457 w 5926855"/>
                <a:gd name="connsiteY3" fmla="*/ 0 h 1092350"/>
                <a:gd name="connsiteX4" fmla="*/ 2066946 w 5926855"/>
                <a:gd name="connsiteY4" fmla="*/ 0 h 1092350"/>
                <a:gd name="connsiteX5" fmla="*/ 2746099 w 5926855"/>
                <a:gd name="connsiteY5" fmla="*/ 0 h 1092350"/>
                <a:gd name="connsiteX6" fmla="*/ 3262255 w 5926855"/>
                <a:gd name="connsiteY6" fmla="*/ 0 h 1092350"/>
                <a:gd name="connsiteX7" fmla="*/ 3778411 w 5926855"/>
                <a:gd name="connsiteY7" fmla="*/ 0 h 1092350"/>
                <a:gd name="connsiteX8" fmla="*/ 4348899 w 5926855"/>
                <a:gd name="connsiteY8" fmla="*/ 0 h 1092350"/>
                <a:gd name="connsiteX9" fmla="*/ 5028052 w 5926855"/>
                <a:gd name="connsiteY9" fmla="*/ 0 h 1092350"/>
                <a:gd name="connsiteX10" fmla="*/ 5680039 w 5926855"/>
                <a:gd name="connsiteY10" fmla="*/ 0 h 1092350"/>
                <a:gd name="connsiteX11" fmla="*/ 5926855 w 5926855"/>
                <a:gd name="connsiteY11" fmla="*/ 246816 h 1092350"/>
                <a:gd name="connsiteX12" fmla="*/ 5926855 w 5926855"/>
                <a:gd name="connsiteY12" fmla="*/ 845534 h 1092350"/>
                <a:gd name="connsiteX13" fmla="*/ 5680039 w 5926855"/>
                <a:gd name="connsiteY13" fmla="*/ 1092350 h 1092350"/>
                <a:gd name="connsiteX14" fmla="*/ 4892222 w 5926855"/>
                <a:gd name="connsiteY14" fmla="*/ 1092350 h 1092350"/>
                <a:gd name="connsiteX15" fmla="*/ 4213069 w 5926855"/>
                <a:gd name="connsiteY15" fmla="*/ 1092350 h 1092350"/>
                <a:gd name="connsiteX16" fmla="*/ 3425251 w 5926855"/>
                <a:gd name="connsiteY16" fmla="*/ 1092350 h 1092350"/>
                <a:gd name="connsiteX17" fmla="*/ 2854763 w 5926855"/>
                <a:gd name="connsiteY17" fmla="*/ 1092350 h 1092350"/>
                <a:gd name="connsiteX18" fmla="*/ 2066946 w 5926855"/>
                <a:gd name="connsiteY18" fmla="*/ 1092350 h 1092350"/>
                <a:gd name="connsiteX19" fmla="*/ 1387793 w 5926855"/>
                <a:gd name="connsiteY19" fmla="*/ 1092350 h 1092350"/>
                <a:gd name="connsiteX20" fmla="*/ 246816 w 5926855"/>
                <a:gd name="connsiteY20" fmla="*/ 1092350 h 1092350"/>
                <a:gd name="connsiteX21" fmla="*/ 0 w 5926855"/>
                <a:gd name="connsiteY21" fmla="*/ 845534 h 1092350"/>
                <a:gd name="connsiteX22" fmla="*/ 0 w 5926855"/>
                <a:gd name="connsiteY22" fmla="*/ 246816 h 109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26855" h="1092350" fill="none" extrusionOk="0">
                  <a:moveTo>
                    <a:pt x="0" y="246816"/>
                  </a:moveTo>
                  <a:cubicBezTo>
                    <a:pt x="-28732" y="107984"/>
                    <a:pt x="103090" y="17877"/>
                    <a:pt x="246816" y="0"/>
                  </a:cubicBezTo>
                  <a:cubicBezTo>
                    <a:pt x="594850" y="24291"/>
                    <a:pt x="745515" y="29757"/>
                    <a:pt x="980301" y="0"/>
                  </a:cubicBezTo>
                  <a:cubicBezTo>
                    <a:pt x="1215087" y="-29757"/>
                    <a:pt x="1322564" y="-6434"/>
                    <a:pt x="1496457" y="0"/>
                  </a:cubicBezTo>
                  <a:cubicBezTo>
                    <a:pt x="1670350" y="6434"/>
                    <a:pt x="1814471" y="-13460"/>
                    <a:pt x="2066946" y="0"/>
                  </a:cubicBezTo>
                  <a:cubicBezTo>
                    <a:pt x="2319421" y="13460"/>
                    <a:pt x="2579470" y="-10863"/>
                    <a:pt x="2746099" y="0"/>
                  </a:cubicBezTo>
                  <a:cubicBezTo>
                    <a:pt x="2912728" y="10863"/>
                    <a:pt x="3144151" y="-1793"/>
                    <a:pt x="3262255" y="0"/>
                  </a:cubicBezTo>
                  <a:cubicBezTo>
                    <a:pt x="3380359" y="1793"/>
                    <a:pt x="3662634" y="-4082"/>
                    <a:pt x="3778411" y="0"/>
                  </a:cubicBezTo>
                  <a:cubicBezTo>
                    <a:pt x="3894188" y="4082"/>
                    <a:pt x="4154072" y="13081"/>
                    <a:pt x="4348899" y="0"/>
                  </a:cubicBezTo>
                  <a:cubicBezTo>
                    <a:pt x="4543726" y="-13081"/>
                    <a:pt x="4836648" y="8690"/>
                    <a:pt x="5028052" y="0"/>
                  </a:cubicBezTo>
                  <a:cubicBezTo>
                    <a:pt x="5219456" y="-8690"/>
                    <a:pt x="5506558" y="-27024"/>
                    <a:pt x="5680039" y="0"/>
                  </a:cubicBezTo>
                  <a:cubicBezTo>
                    <a:pt x="5834482" y="1858"/>
                    <a:pt x="5906204" y="84815"/>
                    <a:pt x="5926855" y="246816"/>
                  </a:cubicBezTo>
                  <a:cubicBezTo>
                    <a:pt x="5944593" y="501205"/>
                    <a:pt x="5906014" y="613597"/>
                    <a:pt x="5926855" y="845534"/>
                  </a:cubicBezTo>
                  <a:cubicBezTo>
                    <a:pt x="5916063" y="958848"/>
                    <a:pt x="5827376" y="1071157"/>
                    <a:pt x="5680039" y="1092350"/>
                  </a:cubicBezTo>
                  <a:cubicBezTo>
                    <a:pt x="5468506" y="1089021"/>
                    <a:pt x="5127935" y="1074686"/>
                    <a:pt x="4892222" y="1092350"/>
                  </a:cubicBezTo>
                  <a:cubicBezTo>
                    <a:pt x="4656509" y="1110014"/>
                    <a:pt x="4532100" y="1084792"/>
                    <a:pt x="4213069" y="1092350"/>
                  </a:cubicBezTo>
                  <a:cubicBezTo>
                    <a:pt x="3894038" y="1099908"/>
                    <a:pt x="3685741" y="1088854"/>
                    <a:pt x="3425251" y="1092350"/>
                  </a:cubicBezTo>
                  <a:cubicBezTo>
                    <a:pt x="3164761" y="1095846"/>
                    <a:pt x="3104543" y="1081340"/>
                    <a:pt x="2854763" y="1092350"/>
                  </a:cubicBezTo>
                  <a:cubicBezTo>
                    <a:pt x="2604983" y="1103360"/>
                    <a:pt x="2386703" y="1086812"/>
                    <a:pt x="2066946" y="1092350"/>
                  </a:cubicBezTo>
                  <a:cubicBezTo>
                    <a:pt x="1747189" y="1097888"/>
                    <a:pt x="1600280" y="1072604"/>
                    <a:pt x="1387793" y="1092350"/>
                  </a:cubicBezTo>
                  <a:cubicBezTo>
                    <a:pt x="1175306" y="1112096"/>
                    <a:pt x="610689" y="1134544"/>
                    <a:pt x="246816" y="1092350"/>
                  </a:cubicBezTo>
                  <a:cubicBezTo>
                    <a:pt x="122479" y="1085219"/>
                    <a:pt x="-24366" y="993984"/>
                    <a:pt x="0" y="845534"/>
                  </a:cubicBezTo>
                  <a:cubicBezTo>
                    <a:pt x="-24575" y="604179"/>
                    <a:pt x="-5105" y="458539"/>
                    <a:pt x="0" y="246816"/>
                  </a:cubicBezTo>
                  <a:close/>
                </a:path>
                <a:path w="5926855" h="1092350" stroke="0" extrusionOk="0">
                  <a:moveTo>
                    <a:pt x="0" y="246816"/>
                  </a:moveTo>
                  <a:cubicBezTo>
                    <a:pt x="-3628" y="114310"/>
                    <a:pt x="117566" y="29877"/>
                    <a:pt x="246816" y="0"/>
                  </a:cubicBezTo>
                  <a:cubicBezTo>
                    <a:pt x="402804" y="21453"/>
                    <a:pt x="583092" y="-16782"/>
                    <a:pt x="817304" y="0"/>
                  </a:cubicBezTo>
                  <a:cubicBezTo>
                    <a:pt x="1051516" y="16782"/>
                    <a:pt x="1233542" y="-3494"/>
                    <a:pt x="1442125" y="0"/>
                  </a:cubicBezTo>
                  <a:cubicBezTo>
                    <a:pt x="1650708" y="3494"/>
                    <a:pt x="1809551" y="23518"/>
                    <a:pt x="1958281" y="0"/>
                  </a:cubicBezTo>
                  <a:cubicBezTo>
                    <a:pt x="2107011" y="-23518"/>
                    <a:pt x="2519244" y="-17208"/>
                    <a:pt x="2691766" y="0"/>
                  </a:cubicBezTo>
                  <a:cubicBezTo>
                    <a:pt x="2864289" y="17208"/>
                    <a:pt x="2994776" y="16692"/>
                    <a:pt x="3207923" y="0"/>
                  </a:cubicBezTo>
                  <a:cubicBezTo>
                    <a:pt x="3421070" y="-16692"/>
                    <a:pt x="3729712" y="-3240"/>
                    <a:pt x="3887075" y="0"/>
                  </a:cubicBezTo>
                  <a:cubicBezTo>
                    <a:pt x="4044438" y="3240"/>
                    <a:pt x="4226935" y="9153"/>
                    <a:pt x="4457564" y="0"/>
                  </a:cubicBezTo>
                  <a:cubicBezTo>
                    <a:pt x="4688193" y="-9153"/>
                    <a:pt x="4830767" y="-16563"/>
                    <a:pt x="5028052" y="0"/>
                  </a:cubicBezTo>
                  <a:cubicBezTo>
                    <a:pt x="5225337" y="16563"/>
                    <a:pt x="5468304" y="22902"/>
                    <a:pt x="5680039" y="0"/>
                  </a:cubicBezTo>
                  <a:cubicBezTo>
                    <a:pt x="5807685" y="-22813"/>
                    <a:pt x="5931458" y="111848"/>
                    <a:pt x="5926855" y="246816"/>
                  </a:cubicBezTo>
                  <a:cubicBezTo>
                    <a:pt x="5908436" y="466100"/>
                    <a:pt x="5948150" y="579008"/>
                    <a:pt x="5926855" y="845534"/>
                  </a:cubicBezTo>
                  <a:cubicBezTo>
                    <a:pt x="5906007" y="984727"/>
                    <a:pt x="5848377" y="1097973"/>
                    <a:pt x="5680039" y="1092350"/>
                  </a:cubicBezTo>
                  <a:cubicBezTo>
                    <a:pt x="5477762" y="1087353"/>
                    <a:pt x="5264246" y="1096379"/>
                    <a:pt x="5055218" y="1092350"/>
                  </a:cubicBezTo>
                  <a:cubicBezTo>
                    <a:pt x="4846190" y="1088321"/>
                    <a:pt x="4656327" y="1073651"/>
                    <a:pt x="4430398" y="1092350"/>
                  </a:cubicBezTo>
                  <a:cubicBezTo>
                    <a:pt x="4204469" y="1111049"/>
                    <a:pt x="4109442" y="1069624"/>
                    <a:pt x="3859909" y="1092350"/>
                  </a:cubicBezTo>
                  <a:cubicBezTo>
                    <a:pt x="3610376" y="1115076"/>
                    <a:pt x="3537033" y="1069307"/>
                    <a:pt x="3235089" y="1092350"/>
                  </a:cubicBezTo>
                  <a:cubicBezTo>
                    <a:pt x="2933145" y="1115393"/>
                    <a:pt x="2715456" y="1070064"/>
                    <a:pt x="2501604" y="1092350"/>
                  </a:cubicBezTo>
                  <a:cubicBezTo>
                    <a:pt x="2287752" y="1114636"/>
                    <a:pt x="2214090" y="1114557"/>
                    <a:pt x="1931115" y="1092350"/>
                  </a:cubicBezTo>
                  <a:cubicBezTo>
                    <a:pt x="1648140" y="1070143"/>
                    <a:pt x="1366263" y="1112651"/>
                    <a:pt x="1143298" y="1092350"/>
                  </a:cubicBezTo>
                  <a:cubicBezTo>
                    <a:pt x="920333" y="1072049"/>
                    <a:pt x="516593" y="1114497"/>
                    <a:pt x="246816" y="1092350"/>
                  </a:cubicBezTo>
                  <a:cubicBezTo>
                    <a:pt x="97396" y="1086178"/>
                    <a:pt x="14112" y="984966"/>
                    <a:pt x="0" y="845534"/>
                  </a:cubicBezTo>
                  <a:cubicBezTo>
                    <a:pt x="-24301" y="681739"/>
                    <a:pt x="-10866" y="441901"/>
                    <a:pt x="0" y="246816"/>
                  </a:cubicBezTo>
                  <a:close/>
                </a:path>
              </a:pathLst>
            </a:custGeom>
            <a:solidFill>
              <a:srgbClr val="FFE7E7"/>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75000"/>
                    </a:schemeClr>
                  </a:solidFill>
                </a:rPr>
                <a:t>   </a:t>
              </a:r>
              <a:r>
                <a:rPr lang="en-US" sz="3200" b="1" dirty="0" err="1">
                  <a:solidFill>
                    <a:schemeClr val="tx2">
                      <a:lumMod val="75000"/>
                    </a:schemeClr>
                  </a:solidFill>
                </a:rPr>
                <a:t>Việc</a:t>
              </a:r>
              <a:r>
                <a:rPr lang="en-US" sz="3200" b="1" dirty="0">
                  <a:solidFill>
                    <a:schemeClr val="tx2">
                      <a:lumMod val="75000"/>
                    </a:schemeClr>
                  </a:solidFill>
                </a:rPr>
                <a:t> </a:t>
              </a:r>
              <a:r>
                <a:rPr lang="en-US" sz="3200" b="1" dirty="0" err="1">
                  <a:solidFill>
                    <a:schemeClr val="tx2">
                      <a:lumMod val="75000"/>
                    </a:schemeClr>
                  </a:solidFill>
                </a:rPr>
                <a:t>làm</a:t>
              </a:r>
              <a:r>
                <a:rPr lang="en-US" sz="3200" b="1" dirty="0">
                  <a:solidFill>
                    <a:schemeClr val="tx2">
                      <a:lumMod val="75000"/>
                    </a:schemeClr>
                  </a:solidFill>
                </a:rPr>
                <a:t> </a:t>
              </a:r>
              <a:r>
                <a:rPr lang="en-US" sz="3200" b="1" dirty="0" err="1">
                  <a:solidFill>
                    <a:schemeClr val="tx2">
                      <a:lumMod val="75000"/>
                    </a:schemeClr>
                  </a:solidFill>
                </a:rPr>
                <a:t>nổi</a:t>
              </a:r>
              <a:r>
                <a:rPr lang="en-US" sz="3200" b="1" dirty="0">
                  <a:solidFill>
                    <a:schemeClr val="tx2">
                      <a:lumMod val="75000"/>
                    </a:schemeClr>
                  </a:solidFill>
                </a:rPr>
                <a:t> </a:t>
              </a:r>
              <a:r>
                <a:rPr lang="en-US" sz="3200" b="1" dirty="0" err="1">
                  <a:solidFill>
                    <a:schemeClr val="tx2">
                      <a:lumMod val="75000"/>
                    </a:schemeClr>
                  </a:solidFill>
                </a:rPr>
                <a:t>bật</a:t>
              </a:r>
              <a:r>
                <a:rPr lang="en-US" sz="3200" b="1" dirty="0">
                  <a:solidFill>
                    <a:schemeClr val="tx2">
                      <a:lumMod val="75000"/>
                    </a:schemeClr>
                  </a:solidFill>
                </a:rPr>
                <a:t> </a:t>
              </a:r>
              <a:r>
                <a:rPr lang="en-US" sz="3200" b="1" dirty="0" err="1">
                  <a:solidFill>
                    <a:schemeClr val="tx2">
                      <a:lumMod val="75000"/>
                    </a:schemeClr>
                  </a:solidFill>
                </a:rPr>
                <a:t>về</a:t>
              </a:r>
              <a:r>
                <a:rPr lang="en-US" sz="3200" b="1" dirty="0">
                  <a:solidFill>
                    <a:schemeClr val="tx2">
                      <a:lumMod val="75000"/>
                    </a:schemeClr>
                  </a:solidFill>
                </a:rPr>
                <a:t> </a:t>
              </a:r>
              <a:r>
                <a:rPr lang="en-US" sz="3200" b="1" dirty="0" err="1">
                  <a:solidFill>
                    <a:schemeClr val="tx2">
                      <a:lumMod val="75000"/>
                    </a:schemeClr>
                  </a:solidFill>
                </a:rPr>
                <a:t>trí</a:t>
              </a:r>
              <a:r>
                <a:rPr lang="en-US" sz="3200" b="1" dirty="0">
                  <a:solidFill>
                    <a:schemeClr val="tx2">
                      <a:lumMod val="75000"/>
                    </a:schemeClr>
                  </a:solidFill>
                </a:rPr>
                <a:t> </a:t>
              </a:r>
              <a:r>
                <a:rPr lang="en-US" sz="3200" b="1" dirty="0" err="1">
                  <a:solidFill>
                    <a:schemeClr val="tx2">
                      <a:lumMod val="75000"/>
                    </a:schemeClr>
                  </a:solidFill>
                </a:rPr>
                <a:t>tuệ</a:t>
              </a:r>
              <a:r>
                <a:rPr lang="en-US" sz="3200" b="1" dirty="0">
                  <a:solidFill>
                    <a:schemeClr val="tx2">
                      <a:lumMod val="75000"/>
                    </a:schemeClr>
                  </a:solidFill>
                </a:rPr>
                <a:t> </a:t>
              </a:r>
              <a:r>
                <a:rPr lang="en-US" sz="3200" b="1" dirty="0" err="1">
                  <a:solidFill>
                    <a:schemeClr val="tx2">
                      <a:lumMod val="75000"/>
                    </a:schemeClr>
                  </a:solidFill>
                </a:rPr>
                <a:t>và</a:t>
              </a:r>
              <a:r>
                <a:rPr lang="en-US" sz="3200" b="1" dirty="0">
                  <a:solidFill>
                    <a:schemeClr val="tx2">
                      <a:lumMod val="75000"/>
                    </a:schemeClr>
                  </a:solidFill>
                </a:rPr>
                <a:t> </a:t>
              </a:r>
              <a:r>
                <a:rPr lang="en-US" sz="3200" b="1" dirty="0" err="1">
                  <a:solidFill>
                    <a:schemeClr val="tx2">
                      <a:lumMod val="75000"/>
                    </a:schemeClr>
                  </a:solidFill>
                </a:rPr>
                <a:t>tài</a:t>
              </a:r>
              <a:r>
                <a:rPr lang="en-US" sz="3200" b="1" dirty="0">
                  <a:solidFill>
                    <a:schemeClr val="tx2">
                      <a:lumMod val="75000"/>
                    </a:schemeClr>
                  </a:solidFill>
                </a:rPr>
                <a:t> </a:t>
              </a:r>
              <a:r>
                <a:rPr lang="en-US" sz="3200" b="1" dirty="0" err="1">
                  <a:solidFill>
                    <a:schemeClr val="tx2">
                      <a:lumMod val="75000"/>
                    </a:schemeClr>
                  </a:solidFill>
                </a:rPr>
                <a:t>năng</a:t>
              </a:r>
              <a:r>
                <a:rPr lang="en-US" sz="3200" b="1" dirty="0">
                  <a:solidFill>
                    <a:schemeClr val="tx2">
                      <a:lumMod val="75000"/>
                    </a:schemeClr>
                  </a:solidFill>
                </a:rPr>
                <a:t> </a:t>
              </a:r>
              <a:r>
                <a:rPr lang="en-US" sz="3200" b="1" dirty="0" err="1">
                  <a:solidFill>
                    <a:schemeClr val="tx2">
                      <a:lumMod val="75000"/>
                    </a:schemeClr>
                  </a:solidFill>
                </a:rPr>
                <a:t>của</a:t>
              </a:r>
              <a:r>
                <a:rPr lang="en-US" sz="3200" b="1" dirty="0">
                  <a:solidFill>
                    <a:schemeClr val="tx2">
                      <a:lumMod val="75000"/>
                    </a:schemeClr>
                  </a:solidFill>
                </a:rPr>
                <a:t> con </a:t>
              </a:r>
              <a:r>
                <a:rPr lang="en-US" sz="3200" b="1" dirty="0" err="1">
                  <a:solidFill>
                    <a:schemeClr val="tx2">
                      <a:lumMod val="75000"/>
                    </a:schemeClr>
                  </a:solidFill>
                </a:rPr>
                <a:t>người</a:t>
              </a:r>
              <a:endParaRPr lang="en-US" sz="3200" b="1" dirty="0">
                <a:solidFill>
                  <a:schemeClr val="tx2">
                    <a:lumMod val="75000"/>
                  </a:schemeClr>
                </a:solidFill>
              </a:endParaRPr>
            </a:p>
          </p:txBody>
        </p:sp>
        <p:pic>
          <p:nvPicPr>
            <p:cNvPr id="4" name="Picture 3" descr="A group of icons of paper and pencils&#10;&#10;Description automatically generated">
              <a:extLst>
                <a:ext uri="{FF2B5EF4-FFF2-40B4-BE49-F238E27FC236}">
                  <a16:creationId xmlns:a16="http://schemas.microsoft.com/office/drawing/2014/main" xmlns="" id="{56848478-44BD-505A-2A3C-1DFD748637B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710" t="56234"/>
            <a:stretch/>
          </p:blipFill>
          <p:spPr>
            <a:xfrm>
              <a:off x="5569477" y="2387431"/>
              <a:ext cx="1145403" cy="1082941"/>
            </a:xfrm>
            <a:prstGeom prst="rect">
              <a:avLst/>
            </a:prstGeom>
          </p:spPr>
        </p:pic>
      </p:grpSp>
      <p:grpSp>
        <p:nvGrpSpPr>
          <p:cNvPr id="6" name="Group 5">
            <a:extLst>
              <a:ext uri="{FF2B5EF4-FFF2-40B4-BE49-F238E27FC236}">
                <a16:creationId xmlns:a16="http://schemas.microsoft.com/office/drawing/2014/main" xmlns="" id="{02EE3D74-0B18-7EED-31C3-6B09DEB2FD2F}"/>
              </a:ext>
            </a:extLst>
          </p:cNvPr>
          <p:cNvGrpSpPr/>
          <p:nvPr/>
        </p:nvGrpSpPr>
        <p:grpSpPr>
          <a:xfrm>
            <a:off x="3970499" y="3844481"/>
            <a:ext cx="6186598" cy="1564291"/>
            <a:chOff x="4671824" y="3497874"/>
            <a:chExt cx="6186598" cy="1564291"/>
          </a:xfrm>
        </p:grpSpPr>
        <p:sp>
          <p:nvSpPr>
            <p:cNvPr id="16" name="Rectangle: Rounded Corners 15">
              <a:extLst>
                <a:ext uri="{FF2B5EF4-FFF2-40B4-BE49-F238E27FC236}">
                  <a16:creationId xmlns:a16="http://schemas.microsoft.com/office/drawing/2014/main" xmlns="" id="{00759E5B-0E40-53E6-E05E-8B929885EC13}"/>
                </a:ext>
              </a:extLst>
            </p:cNvPr>
            <p:cNvSpPr/>
            <p:nvPr/>
          </p:nvSpPr>
          <p:spPr>
            <a:xfrm>
              <a:off x="5082800" y="3933029"/>
              <a:ext cx="5775622" cy="1129136"/>
            </a:xfrm>
            <a:custGeom>
              <a:avLst/>
              <a:gdLst>
                <a:gd name="connsiteX0" fmla="*/ 0 w 5775622"/>
                <a:gd name="connsiteY0" fmla="*/ 255128 h 1129136"/>
                <a:gd name="connsiteX1" fmla="*/ 255128 w 5775622"/>
                <a:gd name="connsiteY1" fmla="*/ 0 h 1129136"/>
                <a:gd name="connsiteX2" fmla="*/ 965952 w 5775622"/>
                <a:gd name="connsiteY2" fmla="*/ 0 h 1129136"/>
                <a:gd name="connsiteX3" fmla="*/ 1466162 w 5775622"/>
                <a:gd name="connsiteY3" fmla="*/ 0 h 1129136"/>
                <a:gd name="connsiteX4" fmla="*/ 2019026 w 5775622"/>
                <a:gd name="connsiteY4" fmla="*/ 0 h 1129136"/>
                <a:gd name="connsiteX5" fmla="*/ 2677196 w 5775622"/>
                <a:gd name="connsiteY5" fmla="*/ 0 h 1129136"/>
                <a:gd name="connsiteX6" fmla="*/ 3177406 w 5775622"/>
                <a:gd name="connsiteY6" fmla="*/ 0 h 1129136"/>
                <a:gd name="connsiteX7" fmla="*/ 3677616 w 5775622"/>
                <a:gd name="connsiteY7" fmla="*/ 0 h 1129136"/>
                <a:gd name="connsiteX8" fmla="*/ 4230479 w 5775622"/>
                <a:gd name="connsiteY8" fmla="*/ 0 h 1129136"/>
                <a:gd name="connsiteX9" fmla="*/ 4888650 w 5775622"/>
                <a:gd name="connsiteY9" fmla="*/ 0 h 1129136"/>
                <a:gd name="connsiteX10" fmla="*/ 5520494 w 5775622"/>
                <a:gd name="connsiteY10" fmla="*/ 0 h 1129136"/>
                <a:gd name="connsiteX11" fmla="*/ 5775622 w 5775622"/>
                <a:gd name="connsiteY11" fmla="*/ 255128 h 1129136"/>
                <a:gd name="connsiteX12" fmla="*/ 5775622 w 5775622"/>
                <a:gd name="connsiteY12" fmla="*/ 874008 h 1129136"/>
                <a:gd name="connsiteX13" fmla="*/ 5520494 w 5775622"/>
                <a:gd name="connsiteY13" fmla="*/ 1129136 h 1129136"/>
                <a:gd name="connsiteX14" fmla="*/ 4757016 w 5775622"/>
                <a:gd name="connsiteY14" fmla="*/ 1129136 h 1129136"/>
                <a:gd name="connsiteX15" fmla="*/ 4098845 w 5775622"/>
                <a:gd name="connsiteY15" fmla="*/ 1129136 h 1129136"/>
                <a:gd name="connsiteX16" fmla="*/ 3335367 w 5775622"/>
                <a:gd name="connsiteY16" fmla="*/ 1129136 h 1129136"/>
                <a:gd name="connsiteX17" fmla="*/ 2782504 w 5775622"/>
                <a:gd name="connsiteY17" fmla="*/ 1129136 h 1129136"/>
                <a:gd name="connsiteX18" fmla="*/ 2019026 w 5775622"/>
                <a:gd name="connsiteY18" fmla="*/ 1129136 h 1129136"/>
                <a:gd name="connsiteX19" fmla="*/ 1360855 w 5775622"/>
                <a:gd name="connsiteY19" fmla="*/ 1129136 h 1129136"/>
                <a:gd name="connsiteX20" fmla="*/ 255128 w 5775622"/>
                <a:gd name="connsiteY20" fmla="*/ 1129136 h 1129136"/>
                <a:gd name="connsiteX21" fmla="*/ 0 w 5775622"/>
                <a:gd name="connsiteY21" fmla="*/ 874008 h 1129136"/>
                <a:gd name="connsiteX22" fmla="*/ 0 w 5775622"/>
                <a:gd name="connsiteY22" fmla="*/ 255128 h 112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5622" h="1129136" fill="none" extrusionOk="0">
                  <a:moveTo>
                    <a:pt x="0" y="255128"/>
                  </a:moveTo>
                  <a:cubicBezTo>
                    <a:pt x="-7090" y="113604"/>
                    <a:pt x="104391" y="23717"/>
                    <a:pt x="255128" y="0"/>
                  </a:cubicBezTo>
                  <a:cubicBezTo>
                    <a:pt x="585394" y="11098"/>
                    <a:pt x="707675" y="-8694"/>
                    <a:pt x="965952" y="0"/>
                  </a:cubicBezTo>
                  <a:cubicBezTo>
                    <a:pt x="1224229" y="8694"/>
                    <a:pt x="1254622" y="22135"/>
                    <a:pt x="1466162" y="0"/>
                  </a:cubicBezTo>
                  <a:cubicBezTo>
                    <a:pt x="1677702" y="-22135"/>
                    <a:pt x="1844506" y="2547"/>
                    <a:pt x="2019026" y="0"/>
                  </a:cubicBezTo>
                  <a:cubicBezTo>
                    <a:pt x="2193546" y="-2547"/>
                    <a:pt x="2457469" y="31605"/>
                    <a:pt x="2677196" y="0"/>
                  </a:cubicBezTo>
                  <a:cubicBezTo>
                    <a:pt x="2896923" y="-31605"/>
                    <a:pt x="2963017" y="-11496"/>
                    <a:pt x="3177406" y="0"/>
                  </a:cubicBezTo>
                  <a:cubicBezTo>
                    <a:pt x="3391795" y="11496"/>
                    <a:pt x="3453593" y="15929"/>
                    <a:pt x="3677616" y="0"/>
                  </a:cubicBezTo>
                  <a:cubicBezTo>
                    <a:pt x="3901639" y="-15929"/>
                    <a:pt x="4010759" y="-14696"/>
                    <a:pt x="4230479" y="0"/>
                  </a:cubicBezTo>
                  <a:cubicBezTo>
                    <a:pt x="4450199" y="14696"/>
                    <a:pt x="4748319" y="12853"/>
                    <a:pt x="4888650" y="0"/>
                  </a:cubicBezTo>
                  <a:cubicBezTo>
                    <a:pt x="5028981" y="-12853"/>
                    <a:pt x="5280186" y="25484"/>
                    <a:pt x="5520494" y="0"/>
                  </a:cubicBezTo>
                  <a:cubicBezTo>
                    <a:pt x="5687357" y="2661"/>
                    <a:pt x="5759196" y="93792"/>
                    <a:pt x="5775622" y="255128"/>
                  </a:cubicBezTo>
                  <a:cubicBezTo>
                    <a:pt x="5749103" y="548578"/>
                    <a:pt x="5804224" y="569783"/>
                    <a:pt x="5775622" y="874008"/>
                  </a:cubicBezTo>
                  <a:cubicBezTo>
                    <a:pt x="5765001" y="992277"/>
                    <a:pt x="5667852" y="1116728"/>
                    <a:pt x="5520494" y="1129136"/>
                  </a:cubicBezTo>
                  <a:cubicBezTo>
                    <a:pt x="5320107" y="1128614"/>
                    <a:pt x="4919575" y="1163857"/>
                    <a:pt x="4757016" y="1129136"/>
                  </a:cubicBezTo>
                  <a:cubicBezTo>
                    <a:pt x="4594457" y="1094415"/>
                    <a:pt x="4379779" y="1110253"/>
                    <a:pt x="4098845" y="1129136"/>
                  </a:cubicBezTo>
                  <a:cubicBezTo>
                    <a:pt x="3817911" y="1148019"/>
                    <a:pt x="3691433" y="1149713"/>
                    <a:pt x="3335367" y="1129136"/>
                  </a:cubicBezTo>
                  <a:cubicBezTo>
                    <a:pt x="2979301" y="1108559"/>
                    <a:pt x="2976437" y="1111748"/>
                    <a:pt x="2782504" y="1129136"/>
                  </a:cubicBezTo>
                  <a:cubicBezTo>
                    <a:pt x="2588571" y="1146524"/>
                    <a:pt x="2239699" y="1138750"/>
                    <a:pt x="2019026" y="1129136"/>
                  </a:cubicBezTo>
                  <a:cubicBezTo>
                    <a:pt x="1798353" y="1119522"/>
                    <a:pt x="1652328" y="1119988"/>
                    <a:pt x="1360855" y="1129136"/>
                  </a:cubicBezTo>
                  <a:cubicBezTo>
                    <a:pt x="1069382" y="1138284"/>
                    <a:pt x="684312" y="1093372"/>
                    <a:pt x="255128" y="1129136"/>
                  </a:cubicBezTo>
                  <a:cubicBezTo>
                    <a:pt x="126812" y="1121642"/>
                    <a:pt x="-5510" y="1017656"/>
                    <a:pt x="0" y="874008"/>
                  </a:cubicBezTo>
                  <a:cubicBezTo>
                    <a:pt x="-20219" y="725548"/>
                    <a:pt x="12002" y="427242"/>
                    <a:pt x="0" y="255128"/>
                  </a:cubicBezTo>
                  <a:close/>
                </a:path>
                <a:path w="5775622" h="1129136" stroke="0" extrusionOk="0">
                  <a:moveTo>
                    <a:pt x="0" y="255128"/>
                  </a:moveTo>
                  <a:cubicBezTo>
                    <a:pt x="-7016" y="121589"/>
                    <a:pt x="119027" y="20313"/>
                    <a:pt x="255128" y="0"/>
                  </a:cubicBezTo>
                  <a:cubicBezTo>
                    <a:pt x="376351" y="-18172"/>
                    <a:pt x="542665" y="13291"/>
                    <a:pt x="807991" y="0"/>
                  </a:cubicBezTo>
                  <a:cubicBezTo>
                    <a:pt x="1073317" y="-13291"/>
                    <a:pt x="1201876" y="8412"/>
                    <a:pt x="1413509" y="0"/>
                  </a:cubicBezTo>
                  <a:cubicBezTo>
                    <a:pt x="1625142" y="-8412"/>
                    <a:pt x="1800209" y="1280"/>
                    <a:pt x="1913718" y="0"/>
                  </a:cubicBezTo>
                  <a:cubicBezTo>
                    <a:pt x="2027227" y="-1280"/>
                    <a:pt x="2387014" y="16102"/>
                    <a:pt x="2624543" y="0"/>
                  </a:cubicBezTo>
                  <a:cubicBezTo>
                    <a:pt x="2862072" y="-16102"/>
                    <a:pt x="2987320" y="-22252"/>
                    <a:pt x="3124752" y="0"/>
                  </a:cubicBezTo>
                  <a:cubicBezTo>
                    <a:pt x="3262184" y="22252"/>
                    <a:pt x="3520594" y="-11748"/>
                    <a:pt x="3782923" y="0"/>
                  </a:cubicBezTo>
                  <a:cubicBezTo>
                    <a:pt x="4045252" y="11748"/>
                    <a:pt x="4215780" y="25873"/>
                    <a:pt x="4335787" y="0"/>
                  </a:cubicBezTo>
                  <a:cubicBezTo>
                    <a:pt x="4455794" y="-25873"/>
                    <a:pt x="4734218" y="-11628"/>
                    <a:pt x="4888650" y="0"/>
                  </a:cubicBezTo>
                  <a:cubicBezTo>
                    <a:pt x="5043082" y="11628"/>
                    <a:pt x="5250918" y="-29017"/>
                    <a:pt x="5520494" y="0"/>
                  </a:cubicBezTo>
                  <a:cubicBezTo>
                    <a:pt x="5656183" y="-13725"/>
                    <a:pt x="5779163" y="115259"/>
                    <a:pt x="5775622" y="255128"/>
                  </a:cubicBezTo>
                  <a:cubicBezTo>
                    <a:pt x="5749972" y="408667"/>
                    <a:pt x="5759613" y="717176"/>
                    <a:pt x="5775622" y="874008"/>
                  </a:cubicBezTo>
                  <a:cubicBezTo>
                    <a:pt x="5758695" y="1017249"/>
                    <a:pt x="5668434" y="1130372"/>
                    <a:pt x="5520494" y="1129136"/>
                  </a:cubicBezTo>
                  <a:cubicBezTo>
                    <a:pt x="5235165" y="1117697"/>
                    <a:pt x="5036477" y="1114690"/>
                    <a:pt x="4914977" y="1129136"/>
                  </a:cubicBezTo>
                  <a:cubicBezTo>
                    <a:pt x="4793477" y="1143582"/>
                    <a:pt x="4505351" y="1104814"/>
                    <a:pt x="4309460" y="1129136"/>
                  </a:cubicBezTo>
                  <a:cubicBezTo>
                    <a:pt x="4113569" y="1153458"/>
                    <a:pt x="3977585" y="1141736"/>
                    <a:pt x="3756596" y="1129136"/>
                  </a:cubicBezTo>
                  <a:cubicBezTo>
                    <a:pt x="3535607" y="1116536"/>
                    <a:pt x="3344132" y="1116954"/>
                    <a:pt x="3151079" y="1129136"/>
                  </a:cubicBezTo>
                  <a:cubicBezTo>
                    <a:pt x="2958026" y="1141318"/>
                    <a:pt x="2676058" y="1164293"/>
                    <a:pt x="2440255" y="1129136"/>
                  </a:cubicBezTo>
                  <a:cubicBezTo>
                    <a:pt x="2204452" y="1093979"/>
                    <a:pt x="2050192" y="1141004"/>
                    <a:pt x="1887391" y="1129136"/>
                  </a:cubicBezTo>
                  <a:cubicBezTo>
                    <a:pt x="1724590" y="1117268"/>
                    <a:pt x="1349397" y="1167246"/>
                    <a:pt x="1123913" y="1129136"/>
                  </a:cubicBezTo>
                  <a:cubicBezTo>
                    <a:pt x="898429" y="1091026"/>
                    <a:pt x="588259" y="1120258"/>
                    <a:pt x="255128" y="1129136"/>
                  </a:cubicBezTo>
                  <a:cubicBezTo>
                    <a:pt x="99786" y="1122337"/>
                    <a:pt x="13287" y="1017848"/>
                    <a:pt x="0" y="874008"/>
                  </a:cubicBezTo>
                  <a:cubicBezTo>
                    <a:pt x="15492" y="601250"/>
                    <a:pt x="12729" y="490445"/>
                    <a:pt x="0" y="255128"/>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75000"/>
                    </a:schemeClr>
                  </a:solidFill>
                </a:rPr>
                <a:t>      </a:t>
              </a:r>
              <a:r>
                <a:rPr lang="en-US" sz="3200" b="1" dirty="0" err="1">
                  <a:solidFill>
                    <a:schemeClr val="tx2">
                      <a:lumMod val="75000"/>
                    </a:schemeClr>
                  </a:solidFill>
                </a:rPr>
                <a:t>Việc</a:t>
              </a:r>
              <a:r>
                <a:rPr lang="en-US" sz="3200" b="1" dirty="0">
                  <a:solidFill>
                    <a:schemeClr val="tx2">
                      <a:lumMod val="75000"/>
                    </a:schemeClr>
                  </a:solidFill>
                </a:rPr>
                <a:t> </a:t>
              </a:r>
              <a:r>
                <a:rPr lang="en-US" sz="3200" b="1" dirty="0" err="1">
                  <a:solidFill>
                    <a:schemeClr val="tx2">
                      <a:lumMod val="75000"/>
                    </a:schemeClr>
                  </a:solidFill>
                </a:rPr>
                <a:t>làm</a:t>
              </a:r>
              <a:r>
                <a:rPr lang="en-US" sz="3200" b="1" dirty="0">
                  <a:solidFill>
                    <a:schemeClr val="tx2">
                      <a:lumMod val="75000"/>
                    </a:schemeClr>
                  </a:solidFill>
                </a:rPr>
                <a:t> </a:t>
              </a:r>
              <a:r>
                <a:rPr lang="en-US" sz="3200" b="1" dirty="0" err="1">
                  <a:solidFill>
                    <a:schemeClr val="tx2">
                      <a:lumMod val="75000"/>
                    </a:schemeClr>
                  </a:solidFill>
                </a:rPr>
                <a:t>đó</a:t>
              </a:r>
              <a:r>
                <a:rPr lang="en-US" sz="3200" b="1" dirty="0">
                  <a:solidFill>
                    <a:schemeClr val="tx2">
                      <a:lumMod val="75000"/>
                    </a:schemeClr>
                  </a:solidFill>
                </a:rPr>
                <a:t> </a:t>
              </a:r>
              <a:r>
                <a:rPr lang="en-US" sz="3200" b="1" dirty="0" err="1">
                  <a:solidFill>
                    <a:schemeClr val="tx2">
                      <a:lumMod val="75000"/>
                    </a:schemeClr>
                  </a:solidFill>
                </a:rPr>
                <a:t>đem</a:t>
              </a:r>
              <a:r>
                <a:rPr lang="en-US" sz="3200" b="1" dirty="0">
                  <a:solidFill>
                    <a:schemeClr val="tx2">
                      <a:lumMod val="75000"/>
                    </a:schemeClr>
                  </a:solidFill>
                </a:rPr>
                <a:t> </a:t>
              </a:r>
              <a:r>
                <a:rPr lang="en-US" sz="3200" b="1" dirty="0" err="1">
                  <a:solidFill>
                    <a:schemeClr val="tx2">
                      <a:lumMod val="75000"/>
                    </a:schemeClr>
                  </a:solidFill>
                </a:rPr>
                <a:t>lại</a:t>
              </a:r>
              <a:r>
                <a:rPr lang="en-US" sz="3200" b="1" dirty="0">
                  <a:solidFill>
                    <a:schemeClr val="tx2">
                      <a:lumMod val="75000"/>
                    </a:schemeClr>
                  </a:solidFill>
                </a:rPr>
                <a:t> </a:t>
              </a:r>
              <a:r>
                <a:rPr lang="en-US" sz="3200" b="1" dirty="0" err="1">
                  <a:solidFill>
                    <a:schemeClr val="tx2">
                      <a:lumMod val="75000"/>
                    </a:schemeClr>
                  </a:solidFill>
                </a:rPr>
                <a:t>lợi</a:t>
              </a:r>
              <a:r>
                <a:rPr lang="en-US" sz="3200" b="1" dirty="0">
                  <a:solidFill>
                    <a:schemeClr val="tx2">
                      <a:lumMod val="75000"/>
                    </a:schemeClr>
                  </a:solidFill>
                </a:rPr>
                <a:t> </a:t>
              </a:r>
              <a:r>
                <a:rPr lang="en-US" sz="3200" b="1" dirty="0" err="1">
                  <a:solidFill>
                    <a:schemeClr val="tx2">
                      <a:lumMod val="75000"/>
                    </a:schemeClr>
                  </a:solidFill>
                </a:rPr>
                <a:t>ích</a:t>
              </a:r>
              <a:r>
                <a:rPr lang="en-US" sz="3200" b="1" dirty="0">
                  <a:solidFill>
                    <a:schemeClr val="tx2">
                      <a:lumMod val="75000"/>
                    </a:schemeClr>
                  </a:solidFill>
                </a:rPr>
                <a:t> </a:t>
              </a:r>
              <a:r>
                <a:rPr lang="en-US" sz="3200" b="1" dirty="0" err="1">
                  <a:solidFill>
                    <a:schemeClr val="tx2">
                      <a:lumMod val="75000"/>
                    </a:schemeClr>
                  </a:solidFill>
                </a:rPr>
                <a:t>gì</a:t>
              </a:r>
              <a:r>
                <a:rPr lang="en-US" sz="3200" b="1" dirty="0">
                  <a:solidFill>
                    <a:schemeClr val="tx2">
                      <a:lumMod val="75000"/>
                    </a:schemeClr>
                  </a:solidFill>
                </a:rPr>
                <a:t> </a:t>
              </a:r>
              <a:r>
                <a:rPr lang="en-US" sz="3200" b="1" dirty="0" err="1">
                  <a:solidFill>
                    <a:schemeClr val="tx2">
                      <a:lumMod val="75000"/>
                    </a:schemeClr>
                  </a:solidFill>
                </a:rPr>
                <a:t>cho</a:t>
              </a:r>
              <a:r>
                <a:rPr lang="en-US" sz="3200" b="1" dirty="0">
                  <a:solidFill>
                    <a:schemeClr val="tx2">
                      <a:lumMod val="75000"/>
                    </a:schemeClr>
                  </a:solidFill>
                </a:rPr>
                <a:t> </a:t>
              </a:r>
              <a:r>
                <a:rPr lang="en-US" sz="3200" b="1" dirty="0" err="1">
                  <a:solidFill>
                    <a:schemeClr val="tx2">
                      <a:lumMod val="75000"/>
                    </a:schemeClr>
                  </a:solidFill>
                </a:rPr>
                <a:t>hiện</a:t>
              </a:r>
              <a:r>
                <a:rPr lang="en-US" sz="3200" b="1" dirty="0">
                  <a:solidFill>
                    <a:schemeClr val="tx2">
                      <a:lumMod val="75000"/>
                    </a:schemeClr>
                  </a:solidFill>
                </a:rPr>
                <a:t> </a:t>
              </a:r>
              <a:r>
                <a:rPr lang="en-US" sz="3200" b="1" dirty="0" err="1">
                  <a:solidFill>
                    <a:schemeClr val="tx2">
                      <a:lumMod val="75000"/>
                    </a:schemeClr>
                  </a:solidFill>
                </a:rPr>
                <a:t>tại</a:t>
              </a:r>
              <a:r>
                <a:rPr lang="en-US" sz="3200" b="1" dirty="0">
                  <a:solidFill>
                    <a:schemeClr val="tx2">
                      <a:lumMod val="75000"/>
                    </a:schemeClr>
                  </a:solidFill>
                </a:rPr>
                <a:t> </a:t>
              </a:r>
              <a:r>
                <a:rPr lang="en-US" sz="3200" b="1" dirty="0" err="1">
                  <a:solidFill>
                    <a:schemeClr val="tx2">
                      <a:lumMod val="75000"/>
                    </a:schemeClr>
                  </a:solidFill>
                </a:rPr>
                <a:t>và</a:t>
              </a:r>
              <a:r>
                <a:rPr lang="en-US" sz="3200" b="1" dirty="0">
                  <a:solidFill>
                    <a:schemeClr val="tx2">
                      <a:lumMod val="75000"/>
                    </a:schemeClr>
                  </a:solidFill>
                </a:rPr>
                <a:t> </a:t>
              </a:r>
              <a:r>
                <a:rPr lang="en-US" sz="3200" b="1" dirty="0" err="1">
                  <a:solidFill>
                    <a:schemeClr val="tx2">
                      <a:lumMod val="75000"/>
                    </a:schemeClr>
                  </a:solidFill>
                </a:rPr>
                <a:t>tương</a:t>
              </a:r>
              <a:r>
                <a:rPr lang="en-US" sz="3200" b="1" dirty="0">
                  <a:solidFill>
                    <a:schemeClr val="tx2">
                      <a:lumMod val="75000"/>
                    </a:schemeClr>
                  </a:solidFill>
                </a:rPr>
                <a:t> </a:t>
              </a:r>
              <a:r>
                <a:rPr lang="en-US" sz="3200" b="1" dirty="0" err="1">
                  <a:solidFill>
                    <a:schemeClr val="tx2">
                      <a:lumMod val="75000"/>
                    </a:schemeClr>
                  </a:solidFill>
                </a:rPr>
                <a:t>lai</a:t>
              </a:r>
              <a:endParaRPr lang="en-US" sz="3200" b="1" dirty="0">
                <a:solidFill>
                  <a:schemeClr val="tx2">
                    <a:lumMod val="75000"/>
                  </a:schemeClr>
                </a:solidFill>
              </a:endParaRPr>
            </a:p>
          </p:txBody>
        </p:sp>
        <p:pic>
          <p:nvPicPr>
            <p:cNvPr id="18" name="Picture 17" descr="A group of icons of paper and pencils&#10;&#10;Description automatically generated">
              <a:extLst>
                <a:ext uri="{FF2B5EF4-FFF2-40B4-BE49-F238E27FC236}">
                  <a16:creationId xmlns:a16="http://schemas.microsoft.com/office/drawing/2014/main" xmlns="" id="{00AB16BE-3D77-8121-CD96-D398234D04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746" t="50000" r="50000"/>
            <a:stretch/>
          </p:blipFill>
          <p:spPr>
            <a:xfrm>
              <a:off x="4671824" y="3497874"/>
              <a:ext cx="1183356" cy="1367915"/>
            </a:xfrm>
            <a:prstGeom prst="rect">
              <a:avLst/>
            </a:prstGeom>
          </p:spPr>
        </p:pic>
      </p:grpSp>
      <p:grpSp>
        <p:nvGrpSpPr>
          <p:cNvPr id="33" name="Group 32">
            <a:extLst>
              <a:ext uri="{FF2B5EF4-FFF2-40B4-BE49-F238E27FC236}">
                <a16:creationId xmlns:a16="http://schemas.microsoft.com/office/drawing/2014/main" xmlns="" id="{79FDA6D2-723D-781E-C4F6-336001133D63}"/>
              </a:ext>
            </a:extLst>
          </p:cNvPr>
          <p:cNvGrpSpPr/>
          <p:nvPr/>
        </p:nvGrpSpPr>
        <p:grpSpPr>
          <a:xfrm>
            <a:off x="3970499" y="1346593"/>
            <a:ext cx="6748301" cy="1248978"/>
            <a:chOff x="4484531" y="1021463"/>
            <a:chExt cx="6748301" cy="1248978"/>
          </a:xfrm>
        </p:grpSpPr>
        <p:sp>
          <p:nvSpPr>
            <p:cNvPr id="34" name="Rectangle: Rounded Corners 33">
              <a:extLst>
                <a:ext uri="{FF2B5EF4-FFF2-40B4-BE49-F238E27FC236}">
                  <a16:creationId xmlns:a16="http://schemas.microsoft.com/office/drawing/2014/main" xmlns="" id="{3112C8AE-C08C-BC39-135C-1EFECEF2248C}"/>
                </a:ext>
              </a:extLst>
            </p:cNvPr>
            <p:cNvSpPr/>
            <p:nvPr/>
          </p:nvSpPr>
          <p:spPr>
            <a:xfrm>
              <a:off x="4989051" y="1424207"/>
              <a:ext cx="6243781" cy="846234"/>
            </a:xfrm>
            <a:custGeom>
              <a:avLst/>
              <a:gdLst>
                <a:gd name="connsiteX0" fmla="*/ 0 w 6243781"/>
                <a:gd name="connsiteY0" fmla="*/ 191207 h 846234"/>
                <a:gd name="connsiteX1" fmla="*/ 191207 w 6243781"/>
                <a:gd name="connsiteY1" fmla="*/ 0 h 846234"/>
                <a:gd name="connsiteX2" fmla="*/ 842470 w 6243781"/>
                <a:gd name="connsiteY2" fmla="*/ 0 h 846234"/>
                <a:gd name="connsiteX3" fmla="*/ 1493733 w 6243781"/>
                <a:gd name="connsiteY3" fmla="*/ 0 h 846234"/>
                <a:gd name="connsiteX4" fmla="*/ 1969155 w 6243781"/>
                <a:gd name="connsiteY4" fmla="*/ 0 h 846234"/>
                <a:gd name="connsiteX5" fmla="*/ 2444577 w 6243781"/>
                <a:gd name="connsiteY5" fmla="*/ 0 h 846234"/>
                <a:gd name="connsiteX6" fmla="*/ 2978613 w 6243781"/>
                <a:gd name="connsiteY6" fmla="*/ 0 h 846234"/>
                <a:gd name="connsiteX7" fmla="*/ 3629876 w 6243781"/>
                <a:gd name="connsiteY7" fmla="*/ 0 h 846234"/>
                <a:gd name="connsiteX8" fmla="*/ 4222525 w 6243781"/>
                <a:gd name="connsiteY8" fmla="*/ 0 h 846234"/>
                <a:gd name="connsiteX9" fmla="*/ 4815174 w 6243781"/>
                <a:gd name="connsiteY9" fmla="*/ 0 h 846234"/>
                <a:gd name="connsiteX10" fmla="*/ 5407824 w 6243781"/>
                <a:gd name="connsiteY10" fmla="*/ 0 h 846234"/>
                <a:gd name="connsiteX11" fmla="*/ 6052574 w 6243781"/>
                <a:gd name="connsiteY11" fmla="*/ 0 h 846234"/>
                <a:gd name="connsiteX12" fmla="*/ 6243781 w 6243781"/>
                <a:gd name="connsiteY12" fmla="*/ 191207 h 846234"/>
                <a:gd name="connsiteX13" fmla="*/ 6243781 w 6243781"/>
                <a:gd name="connsiteY13" fmla="*/ 655027 h 846234"/>
                <a:gd name="connsiteX14" fmla="*/ 6052574 w 6243781"/>
                <a:gd name="connsiteY14" fmla="*/ 846234 h 846234"/>
                <a:gd name="connsiteX15" fmla="*/ 5459925 w 6243781"/>
                <a:gd name="connsiteY15" fmla="*/ 846234 h 846234"/>
                <a:gd name="connsiteX16" fmla="*/ 4691434 w 6243781"/>
                <a:gd name="connsiteY16" fmla="*/ 846234 h 846234"/>
                <a:gd name="connsiteX17" fmla="*/ 4040171 w 6243781"/>
                <a:gd name="connsiteY17" fmla="*/ 846234 h 846234"/>
                <a:gd name="connsiteX18" fmla="*/ 3447522 w 6243781"/>
                <a:gd name="connsiteY18" fmla="*/ 846234 h 846234"/>
                <a:gd name="connsiteX19" fmla="*/ 2679032 w 6243781"/>
                <a:gd name="connsiteY19" fmla="*/ 846234 h 846234"/>
                <a:gd name="connsiteX20" fmla="*/ 1969155 w 6243781"/>
                <a:gd name="connsiteY20" fmla="*/ 846234 h 846234"/>
                <a:gd name="connsiteX21" fmla="*/ 1317892 w 6243781"/>
                <a:gd name="connsiteY21" fmla="*/ 846234 h 846234"/>
                <a:gd name="connsiteX22" fmla="*/ 842470 w 6243781"/>
                <a:gd name="connsiteY22" fmla="*/ 846234 h 846234"/>
                <a:gd name="connsiteX23" fmla="*/ 191207 w 6243781"/>
                <a:gd name="connsiteY23" fmla="*/ 846234 h 846234"/>
                <a:gd name="connsiteX24" fmla="*/ 0 w 6243781"/>
                <a:gd name="connsiteY24" fmla="*/ 655027 h 846234"/>
                <a:gd name="connsiteX25" fmla="*/ 0 w 6243781"/>
                <a:gd name="connsiteY25" fmla="*/ 191207 h 84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3781" h="846234" fill="none" extrusionOk="0">
                  <a:moveTo>
                    <a:pt x="0" y="191207"/>
                  </a:moveTo>
                  <a:cubicBezTo>
                    <a:pt x="-13813" y="87495"/>
                    <a:pt x="102573" y="-10185"/>
                    <a:pt x="191207" y="0"/>
                  </a:cubicBezTo>
                  <a:cubicBezTo>
                    <a:pt x="480706" y="-17487"/>
                    <a:pt x="523512" y="-1235"/>
                    <a:pt x="842470" y="0"/>
                  </a:cubicBezTo>
                  <a:cubicBezTo>
                    <a:pt x="1161428" y="1235"/>
                    <a:pt x="1343665" y="-23837"/>
                    <a:pt x="1493733" y="0"/>
                  </a:cubicBezTo>
                  <a:cubicBezTo>
                    <a:pt x="1643801" y="23837"/>
                    <a:pt x="1804712" y="-16596"/>
                    <a:pt x="1969155" y="0"/>
                  </a:cubicBezTo>
                  <a:cubicBezTo>
                    <a:pt x="2133598" y="16596"/>
                    <a:pt x="2297457" y="13779"/>
                    <a:pt x="2444577" y="0"/>
                  </a:cubicBezTo>
                  <a:cubicBezTo>
                    <a:pt x="2591697" y="-13779"/>
                    <a:pt x="2782836" y="-20269"/>
                    <a:pt x="2978613" y="0"/>
                  </a:cubicBezTo>
                  <a:cubicBezTo>
                    <a:pt x="3174390" y="20269"/>
                    <a:pt x="3497267" y="5113"/>
                    <a:pt x="3629876" y="0"/>
                  </a:cubicBezTo>
                  <a:cubicBezTo>
                    <a:pt x="3762485" y="-5113"/>
                    <a:pt x="3996017" y="13453"/>
                    <a:pt x="4222525" y="0"/>
                  </a:cubicBezTo>
                  <a:cubicBezTo>
                    <a:pt x="4449033" y="-13453"/>
                    <a:pt x="4536918" y="12319"/>
                    <a:pt x="4815174" y="0"/>
                  </a:cubicBezTo>
                  <a:cubicBezTo>
                    <a:pt x="5093430" y="-12319"/>
                    <a:pt x="5123618" y="87"/>
                    <a:pt x="5407824" y="0"/>
                  </a:cubicBezTo>
                  <a:cubicBezTo>
                    <a:pt x="5692030" y="-87"/>
                    <a:pt x="5865086" y="-29674"/>
                    <a:pt x="6052574" y="0"/>
                  </a:cubicBezTo>
                  <a:cubicBezTo>
                    <a:pt x="6147589" y="-22560"/>
                    <a:pt x="6247462" y="78529"/>
                    <a:pt x="6243781" y="191207"/>
                  </a:cubicBezTo>
                  <a:cubicBezTo>
                    <a:pt x="6244237" y="376877"/>
                    <a:pt x="6265158" y="475838"/>
                    <a:pt x="6243781" y="655027"/>
                  </a:cubicBezTo>
                  <a:cubicBezTo>
                    <a:pt x="6246528" y="782492"/>
                    <a:pt x="6143369" y="839698"/>
                    <a:pt x="6052574" y="846234"/>
                  </a:cubicBezTo>
                  <a:cubicBezTo>
                    <a:pt x="5823280" y="858363"/>
                    <a:pt x="5602400" y="846711"/>
                    <a:pt x="5459925" y="846234"/>
                  </a:cubicBezTo>
                  <a:cubicBezTo>
                    <a:pt x="5317450" y="845757"/>
                    <a:pt x="5034005" y="813885"/>
                    <a:pt x="4691434" y="846234"/>
                  </a:cubicBezTo>
                  <a:cubicBezTo>
                    <a:pt x="4348863" y="878583"/>
                    <a:pt x="4336805" y="873990"/>
                    <a:pt x="4040171" y="846234"/>
                  </a:cubicBezTo>
                  <a:cubicBezTo>
                    <a:pt x="3743537" y="818478"/>
                    <a:pt x="3713607" y="864721"/>
                    <a:pt x="3447522" y="846234"/>
                  </a:cubicBezTo>
                  <a:cubicBezTo>
                    <a:pt x="3181437" y="827747"/>
                    <a:pt x="2878837" y="813689"/>
                    <a:pt x="2679032" y="846234"/>
                  </a:cubicBezTo>
                  <a:cubicBezTo>
                    <a:pt x="2479227" y="878780"/>
                    <a:pt x="2143793" y="854385"/>
                    <a:pt x="1969155" y="846234"/>
                  </a:cubicBezTo>
                  <a:cubicBezTo>
                    <a:pt x="1794517" y="838083"/>
                    <a:pt x="1632425" y="840578"/>
                    <a:pt x="1317892" y="846234"/>
                  </a:cubicBezTo>
                  <a:cubicBezTo>
                    <a:pt x="1003359" y="851890"/>
                    <a:pt x="1043365" y="831050"/>
                    <a:pt x="842470" y="846234"/>
                  </a:cubicBezTo>
                  <a:cubicBezTo>
                    <a:pt x="641575" y="861418"/>
                    <a:pt x="455653" y="864889"/>
                    <a:pt x="191207" y="846234"/>
                  </a:cubicBezTo>
                  <a:cubicBezTo>
                    <a:pt x="100416" y="827258"/>
                    <a:pt x="-9544" y="771218"/>
                    <a:pt x="0" y="655027"/>
                  </a:cubicBezTo>
                  <a:cubicBezTo>
                    <a:pt x="16944" y="547574"/>
                    <a:pt x="19658" y="302142"/>
                    <a:pt x="0" y="191207"/>
                  </a:cubicBezTo>
                  <a:close/>
                </a:path>
                <a:path w="6243781" h="846234" stroke="0" extrusionOk="0">
                  <a:moveTo>
                    <a:pt x="0" y="191207"/>
                  </a:moveTo>
                  <a:cubicBezTo>
                    <a:pt x="-5738" y="91629"/>
                    <a:pt x="87793" y="9252"/>
                    <a:pt x="191207" y="0"/>
                  </a:cubicBezTo>
                  <a:cubicBezTo>
                    <a:pt x="388671" y="-2045"/>
                    <a:pt x="612692" y="-23883"/>
                    <a:pt x="725243" y="0"/>
                  </a:cubicBezTo>
                  <a:cubicBezTo>
                    <a:pt x="837794" y="23883"/>
                    <a:pt x="1111525" y="8174"/>
                    <a:pt x="1317892" y="0"/>
                  </a:cubicBezTo>
                  <a:cubicBezTo>
                    <a:pt x="1524259" y="-8174"/>
                    <a:pt x="1618678" y="20518"/>
                    <a:pt x="1793314" y="0"/>
                  </a:cubicBezTo>
                  <a:cubicBezTo>
                    <a:pt x="1967950" y="-20518"/>
                    <a:pt x="2196637" y="-17713"/>
                    <a:pt x="2503191" y="0"/>
                  </a:cubicBezTo>
                  <a:cubicBezTo>
                    <a:pt x="2809745" y="17713"/>
                    <a:pt x="2830827" y="-13239"/>
                    <a:pt x="2978613" y="0"/>
                  </a:cubicBezTo>
                  <a:cubicBezTo>
                    <a:pt x="3126399" y="13239"/>
                    <a:pt x="3428652" y="753"/>
                    <a:pt x="3629876" y="0"/>
                  </a:cubicBezTo>
                  <a:cubicBezTo>
                    <a:pt x="3831100" y="-753"/>
                    <a:pt x="4021908" y="-16573"/>
                    <a:pt x="4163911" y="0"/>
                  </a:cubicBezTo>
                  <a:cubicBezTo>
                    <a:pt x="4305914" y="16573"/>
                    <a:pt x="4584987" y="-3566"/>
                    <a:pt x="4697947" y="0"/>
                  </a:cubicBezTo>
                  <a:cubicBezTo>
                    <a:pt x="4810907" y="3566"/>
                    <a:pt x="5034980" y="-9935"/>
                    <a:pt x="5173369" y="0"/>
                  </a:cubicBezTo>
                  <a:cubicBezTo>
                    <a:pt x="5311758" y="9935"/>
                    <a:pt x="5737871" y="23483"/>
                    <a:pt x="6052574" y="0"/>
                  </a:cubicBezTo>
                  <a:cubicBezTo>
                    <a:pt x="6176230" y="-12984"/>
                    <a:pt x="6254973" y="99723"/>
                    <a:pt x="6243781" y="191207"/>
                  </a:cubicBezTo>
                  <a:cubicBezTo>
                    <a:pt x="6239712" y="315777"/>
                    <a:pt x="6257606" y="559837"/>
                    <a:pt x="6243781" y="655027"/>
                  </a:cubicBezTo>
                  <a:cubicBezTo>
                    <a:pt x="6245899" y="759451"/>
                    <a:pt x="6157195" y="841699"/>
                    <a:pt x="6052574" y="846234"/>
                  </a:cubicBezTo>
                  <a:cubicBezTo>
                    <a:pt x="5814576" y="865634"/>
                    <a:pt x="5739686" y="842461"/>
                    <a:pt x="5518538" y="846234"/>
                  </a:cubicBezTo>
                  <a:cubicBezTo>
                    <a:pt x="5297390" y="850007"/>
                    <a:pt x="5237388" y="830689"/>
                    <a:pt x="4984503" y="846234"/>
                  </a:cubicBezTo>
                  <a:cubicBezTo>
                    <a:pt x="4731618" y="861779"/>
                    <a:pt x="4643117" y="861825"/>
                    <a:pt x="4391853" y="846234"/>
                  </a:cubicBezTo>
                  <a:cubicBezTo>
                    <a:pt x="4140589" y="830644"/>
                    <a:pt x="3873378" y="852991"/>
                    <a:pt x="3681977" y="846234"/>
                  </a:cubicBezTo>
                  <a:cubicBezTo>
                    <a:pt x="3490576" y="839477"/>
                    <a:pt x="3357726" y="834520"/>
                    <a:pt x="3147941" y="846234"/>
                  </a:cubicBezTo>
                  <a:cubicBezTo>
                    <a:pt x="2938156" y="857948"/>
                    <a:pt x="2570600" y="875358"/>
                    <a:pt x="2379451" y="846234"/>
                  </a:cubicBezTo>
                  <a:cubicBezTo>
                    <a:pt x="2188302" y="817111"/>
                    <a:pt x="1983537" y="830084"/>
                    <a:pt x="1728188" y="846234"/>
                  </a:cubicBezTo>
                  <a:cubicBezTo>
                    <a:pt x="1472839" y="862384"/>
                    <a:pt x="1425576" y="834642"/>
                    <a:pt x="1194152" y="846234"/>
                  </a:cubicBezTo>
                  <a:cubicBezTo>
                    <a:pt x="962728" y="857826"/>
                    <a:pt x="533200" y="874495"/>
                    <a:pt x="191207" y="846234"/>
                  </a:cubicBezTo>
                  <a:cubicBezTo>
                    <a:pt x="93353" y="833194"/>
                    <a:pt x="12450" y="746932"/>
                    <a:pt x="0" y="655027"/>
                  </a:cubicBezTo>
                  <a:cubicBezTo>
                    <a:pt x="-389" y="546003"/>
                    <a:pt x="-16094" y="400135"/>
                    <a:pt x="0" y="191207"/>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75000"/>
                    </a:schemeClr>
                  </a:solidFill>
                </a:rPr>
                <a:t>     </a:t>
              </a:r>
              <a:r>
                <a:rPr lang="en-US" sz="3200" b="1" dirty="0" err="1">
                  <a:solidFill>
                    <a:schemeClr val="tx2">
                      <a:lumMod val="75000"/>
                    </a:schemeClr>
                  </a:solidFill>
                </a:rPr>
                <a:t>Giới</a:t>
              </a:r>
              <a:r>
                <a:rPr lang="en-US" sz="3200" b="1" dirty="0">
                  <a:solidFill>
                    <a:schemeClr val="tx2">
                      <a:lumMod val="75000"/>
                    </a:schemeClr>
                  </a:solidFill>
                </a:rPr>
                <a:t> </a:t>
              </a:r>
              <a:r>
                <a:rPr lang="en-US" sz="3200" b="1" dirty="0" err="1">
                  <a:solidFill>
                    <a:schemeClr val="tx2">
                      <a:lumMod val="75000"/>
                    </a:schemeClr>
                  </a:solidFill>
                </a:rPr>
                <a:t>thiệu</a:t>
              </a:r>
              <a:r>
                <a:rPr lang="en-US" sz="3200" b="1" dirty="0">
                  <a:solidFill>
                    <a:schemeClr val="tx2">
                      <a:lumMod val="75000"/>
                    </a:schemeClr>
                  </a:solidFill>
                </a:rPr>
                <a:t> </a:t>
              </a:r>
              <a:r>
                <a:rPr lang="en-US" sz="3200" b="1" dirty="0" err="1">
                  <a:solidFill>
                    <a:schemeClr val="tx2">
                      <a:lumMod val="75000"/>
                    </a:schemeClr>
                  </a:solidFill>
                </a:rPr>
                <a:t>về</a:t>
              </a:r>
              <a:r>
                <a:rPr lang="en-US" sz="3200" b="1" dirty="0">
                  <a:solidFill>
                    <a:schemeClr val="tx2">
                      <a:lumMod val="75000"/>
                    </a:schemeClr>
                  </a:solidFill>
                </a:rPr>
                <a:t> </a:t>
              </a:r>
              <a:r>
                <a:rPr lang="en-US" sz="3200" b="1" dirty="0" err="1">
                  <a:solidFill>
                    <a:schemeClr val="tx2">
                      <a:lumMod val="75000"/>
                    </a:schemeClr>
                  </a:solidFill>
                </a:rPr>
                <a:t>trí</a:t>
              </a:r>
              <a:r>
                <a:rPr lang="en-US" sz="3200" b="1" dirty="0">
                  <a:solidFill>
                    <a:schemeClr val="tx2">
                      <a:lumMod val="75000"/>
                    </a:schemeClr>
                  </a:solidFill>
                </a:rPr>
                <a:t> </a:t>
              </a:r>
              <a:r>
                <a:rPr lang="en-US" sz="3200" b="1" dirty="0" err="1">
                  <a:solidFill>
                    <a:schemeClr val="tx2">
                      <a:lumMod val="75000"/>
                    </a:schemeClr>
                  </a:solidFill>
                </a:rPr>
                <a:t>tuệ</a:t>
              </a:r>
              <a:r>
                <a:rPr lang="en-US" sz="3200" b="1" dirty="0">
                  <a:solidFill>
                    <a:schemeClr val="tx2">
                      <a:lumMod val="75000"/>
                    </a:schemeClr>
                  </a:solidFill>
                </a:rPr>
                <a:t> con </a:t>
              </a:r>
              <a:r>
                <a:rPr lang="en-US" sz="3200" b="1" dirty="0" err="1">
                  <a:solidFill>
                    <a:schemeClr val="tx2">
                      <a:lumMod val="75000"/>
                    </a:schemeClr>
                  </a:solidFill>
                </a:rPr>
                <a:t>người</a:t>
              </a:r>
              <a:endParaRPr lang="en-US" sz="3200" b="1" dirty="0">
                <a:solidFill>
                  <a:schemeClr val="tx2">
                    <a:lumMod val="75000"/>
                  </a:schemeClr>
                </a:solidFill>
              </a:endParaRPr>
            </a:p>
          </p:txBody>
        </p:sp>
        <p:pic>
          <p:nvPicPr>
            <p:cNvPr id="35" name="Picture 34" descr="A group of icons of paper and pencils&#10;&#10;Description automatically generated">
              <a:extLst>
                <a:ext uri="{FF2B5EF4-FFF2-40B4-BE49-F238E27FC236}">
                  <a16:creationId xmlns:a16="http://schemas.microsoft.com/office/drawing/2014/main" xmlns="" id="{067F9494-2B17-3045-08AE-88F0FC7E2C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5" t="5685" r="40334" b="52568"/>
            <a:stretch/>
          </p:blipFill>
          <p:spPr>
            <a:xfrm>
              <a:off x="4484531" y="1021463"/>
              <a:ext cx="1370649" cy="1025785"/>
            </a:xfrm>
            <a:prstGeom prst="rect">
              <a:avLst/>
            </a:prstGeom>
          </p:spPr>
        </p:pic>
      </p:grpSp>
      <p:grpSp>
        <p:nvGrpSpPr>
          <p:cNvPr id="41" name="Group 40">
            <a:extLst>
              <a:ext uri="{FF2B5EF4-FFF2-40B4-BE49-F238E27FC236}">
                <a16:creationId xmlns:a16="http://schemas.microsoft.com/office/drawing/2014/main" xmlns="" id="{5553E2EC-B882-5E8A-6C9F-20F4A78D106E}"/>
              </a:ext>
            </a:extLst>
          </p:cNvPr>
          <p:cNvGrpSpPr/>
          <p:nvPr/>
        </p:nvGrpSpPr>
        <p:grpSpPr>
          <a:xfrm>
            <a:off x="-350149" y="1925508"/>
            <a:ext cx="4879194" cy="4664112"/>
            <a:chOff x="-125587" y="404532"/>
            <a:chExt cx="4879194" cy="4664112"/>
          </a:xfrm>
        </p:grpSpPr>
        <p:pic>
          <p:nvPicPr>
            <p:cNvPr id="42" name="Picture 41" descr="A cartoon of a child and child&#10;&#10;Description automatically generated">
              <a:extLst>
                <a:ext uri="{FF2B5EF4-FFF2-40B4-BE49-F238E27FC236}">
                  <a16:creationId xmlns:a16="http://schemas.microsoft.com/office/drawing/2014/main" xmlns="" id="{5A3E5B57-80B6-DD87-4F0B-00788BADF6FB}"/>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9988" b="92843" l="5207" r="90880">
                          <a14:foregroundMark x1="17788" y1="47311" x2="37031" y2="69672"/>
                          <a14:foregroundMark x1="8473" y1="41084" x2="16753" y2="52042"/>
                          <a14:foregroundMark x1="63195" y1="55681" x2="71442" y2="56773"/>
                          <a14:foregroundMark x1="90880" y1="40841" x2="87613" y2="41933"/>
                          <a14:foregroundMark x1="68014" y1="90983" x2="68176" y2="73554"/>
                          <a14:foregroundMark x1="68176" y1="73554" x2="68176" y2="73554"/>
                          <a14:foregroundMark x1="16915" y1="41488" x2="31371" y2="47109"/>
                          <a14:foregroundMark x1="34638" y1="44076" x2="37581" y2="54873"/>
                          <a14:foregroundMark x1="37581" y1="54873" x2="29010" y2="61747"/>
                          <a14:foregroundMark x1="29010" y1="61747" x2="26779" y2="68823"/>
                          <a14:foregroundMark x1="26779" y1="68823" x2="36352" y2="89042"/>
                          <a14:foregroundMark x1="60964" y1="86009" x2="74547" y2="88597"/>
                          <a14:foregroundMark x1="59217" y1="81278" x2="64748" y2="70966"/>
                          <a14:foregroundMark x1="77814" y1="92883" x2="77717" y2="82410"/>
                          <a14:foregroundMark x1="77717" y1="82410" x2="74288" y2="75981"/>
                          <a14:foregroundMark x1="74288" y1="75981" x2="64230" y2="72705"/>
                          <a14:foregroundMark x1="64554" y1="76789" x2="62516" y2="83664"/>
                          <a14:foregroundMark x1="57859" y1="75253" x2="56986" y2="80631"/>
                          <a14:foregroundMark x1="59929" y1="70764" x2="58894" y2="71169"/>
                          <a14:foregroundMark x1="29981" y1="90093" x2="40265" y2="80469"/>
                          <a14:foregroundMark x1="40265" y1="80469" x2="42529" y2="80226"/>
                          <a14:foregroundMark x1="41850" y1="77436" x2="29657" y2="80873"/>
                          <a14:foregroundMark x1="8312" y1="54428" x2="9185" y2="53983"/>
                          <a14:foregroundMark x1="5207" y1="44966" x2="8312" y2="46219"/>
                          <a14:foregroundMark x1="43241" y1="53538" x2="41688" y2="63243"/>
                          <a14:foregroundMark x1="41688" y1="63243" x2="41688" y2="63243"/>
                          <a14:foregroundMark x1="64036" y1="50546" x2="66300" y2="69228"/>
                          <a14:foregroundMark x1="66300" y1="69228" x2="66300" y2="69228"/>
                          <a14:foregroundMark x1="64212" y1="51212" x2="62823" y2="59491"/>
                          <a14:foregroundMark x1="74483" y1="76939" x2="69929" y2="72658"/>
                          <a14:foregroundMark x1="43411" y1="82633" x2="29231" y2="83764"/>
                          <a14:foregroundMark x1="72642" y1="73223" x2="71059" y2="75485"/>
                          <a14:foregroundMark x1="71964" y1="71486" x2="70607" y2="76333"/>
                          <a14:foregroundMark x1="44315" y1="80048" x2="41118" y2="76939"/>
                          <a14:foregroundMark x1="29683" y1="79766" x2="28779" y2="83481"/>
                          <a14:foregroundMark x1="28101" y1="82633" x2="29231" y2="78635"/>
                          <a14:foregroundMark x1="44315" y1="77787" x2="41570" y2="77221"/>
                          <a14:backgroundMark x1="4528" y1="43874" x2="4528" y2="43874"/>
                          <a14:backgroundMark x1="74903" y1="96118" x2="75582" y2="97412"/>
                          <a14:backgroundMark x1="74709" y1="96118" x2="75388" y2="98261"/>
                          <a14:backgroundMark x1="75388" y1="96118" x2="74547" y2="96563"/>
                          <a14:backgroundMark x1="41570" y1="29200" x2="34044" y2="24354"/>
                          <a14:backgroundMark x1="50484" y1="79766" x2="50032" y2="85784"/>
                          <a14:backgroundMark x1="82494" y1="70638" x2="80426" y2="70638"/>
                          <a14:backgroundMark x1="50937" y1="68336" x2="50484" y2="77221"/>
                          <a14:backgroundMark x1="40891" y1="27504" x2="37920" y2="3796"/>
                          <a14:backgroundMark x1="34270" y1="24071" x2="18508" y2="25202"/>
                          <a14:backgroundMark x1="45704" y1="32633" x2="39050" y2="13772"/>
                          <a14:backgroundMark x1="44541" y1="25485" x2="44994" y2="37197"/>
                          <a14:backgroundMark x1="41796" y1="26656" x2="42022" y2="25485"/>
                          <a14:backgroundMark x1="42959" y1="25485" x2="43185" y2="26373"/>
                          <a14:backgroundMark x1="45930" y1="29766" x2="44541" y2="28918"/>
                          <a14:backgroundMark x1="43411" y1="25767" x2="45930" y2="30089"/>
                          <a14:backgroundMark x1="25807" y1="78069" x2="21932" y2="83199"/>
                        </a14:backgroundRemoval>
                      </a14:imgEffect>
                    </a14:imgLayer>
                  </a14:imgProps>
                </a:ext>
                <a:ext uri="{28A0092B-C50C-407E-A947-70E740481C1C}">
                  <a14:useLocalDpi xmlns:a14="http://schemas.microsoft.com/office/drawing/2010/main" val="0"/>
                </a:ext>
              </a:extLst>
            </a:blip>
            <a:stretch>
              <a:fillRect/>
            </a:stretch>
          </p:blipFill>
          <p:spPr>
            <a:xfrm flipH="1">
              <a:off x="-125587" y="404532"/>
              <a:ext cx="4879194" cy="3903168"/>
            </a:xfrm>
            <a:prstGeom prst="rect">
              <a:avLst/>
            </a:prstGeom>
          </p:spPr>
        </p:pic>
        <p:sp>
          <p:nvSpPr>
            <p:cNvPr id="43" name="Rectangle: Rounded Corners 42">
              <a:extLst>
                <a:ext uri="{FF2B5EF4-FFF2-40B4-BE49-F238E27FC236}">
                  <a16:creationId xmlns:a16="http://schemas.microsoft.com/office/drawing/2014/main" xmlns="" id="{B49EF482-7621-80D2-767A-9855051B27F2}"/>
                </a:ext>
              </a:extLst>
            </p:cNvPr>
            <p:cNvSpPr/>
            <p:nvPr/>
          </p:nvSpPr>
          <p:spPr>
            <a:xfrm>
              <a:off x="815747" y="3939508"/>
              <a:ext cx="2843699" cy="1129136"/>
            </a:xfrm>
            <a:prstGeom prst="roundRect">
              <a:avLst/>
            </a:prstGeom>
            <a:solidFill>
              <a:srgbClr val="FEF4BA"/>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xmlns="" id="{3F19AF29-7EFD-334A-A5DD-81D078ED5D48}"/>
                </a:ext>
              </a:extLst>
            </p:cNvPr>
            <p:cNvSpPr txBox="1"/>
            <p:nvPr/>
          </p:nvSpPr>
          <p:spPr>
            <a:xfrm>
              <a:off x="842065" y="3991426"/>
              <a:ext cx="2826154" cy="1077218"/>
            </a:xfrm>
            <a:prstGeom prst="rect">
              <a:avLst/>
            </a:prstGeom>
            <a:noFill/>
          </p:spPr>
          <p:txBody>
            <a:bodyPr wrap="square" rtlCol="0">
              <a:spAutoFit/>
            </a:bodyPr>
            <a:lstStyle/>
            <a:p>
              <a:pPr algn="ctr"/>
              <a:r>
                <a:rPr lang="en-US" sz="3200" b="1" dirty="0">
                  <a:ln>
                    <a:solidFill>
                      <a:schemeClr val="bg1"/>
                    </a:solidFill>
                  </a:ln>
                  <a:solidFill>
                    <a:srgbClr val="002060"/>
                  </a:solidFill>
                  <a:latin typeface="Coiny" panose="02000903060500060000" pitchFamily="2" charset="0"/>
                  <a:cs typeface="Pattaya" panose="00000500000000000000" pitchFamily="2" charset="-34"/>
                </a:rPr>
                <a:t>THẢO LUẬN NHÓM</a:t>
              </a:r>
            </a:p>
          </p:txBody>
        </p:sp>
      </p:grpSp>
    </p:spTree>
    <p:extLst>
      <p:ext uri="{BB962C8B-B14F-4D97-AF65-F5344CB8AC3E}">
        <p14:creationId xmlns:p14="http://schemas.microsoft.com/office/powerpoint/2010/main" val="42752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additive="base">
                                        <p:cTn id="10" dur="500" fill="hold"/>
                                        <p:tgtEl>
                                          <p:spTgt spid="32"/>
                                        </p:tgtEl>
                                        <p:attrNameLst>
                                          <p:attrName>ppt_x</p:attrName>
                                        </p:attrNameLst>
                                      </p:cBhvr>
                                      <p:tavLst>
                                        <p:tav tm="0">
                                          <p:val>
                                            <p:strVal val="#ppt_x"/>
                                          </p:val>
                                        </p:tav>
                                        <p:tav tm="100000">
                                          <p:val>
                                            <p:strVal val="#ppt_x"/>
                                          </p:val>
                                        </p:tav>
                                      </p:tavLst>
                                    </p:anim>
                                    <p:anim calcmode="lin" valueType="num">
                                      <p:cBhvr additive="base">
                                        <p:cTn id="11" dur="500" fill="hold"/>
                                        <p:tgtEl>
                                          <p:spTgt spid="3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32"/>
                                        </p:tgtEl>
                                        <p:attrNameLst>
                                          <p:attrName>ppt_w</p:attrName>
                                        </p:attrNameLst>
                                      </p:cBhvr>
                                      <p:tavLst>
                                        <p:tav tm="0">
                                          <p:val>
                                            <p:strVal val="ppt_w"/>
                                          </p:val>
                                        </p:tav>
                                        <p:tav tm="100000">
                                          <p:val>
                                            <p:fltVal val="0"/>
                                          </p:val>
                                        </p:tav>
                                      </p:tavLst>
                                    </p:anim>
                                    <p:anim calcmode="lin" valueType="num">
                                      <p:cBhvr>
                                        <p:cTn id="31" dur="500"/>
                                        <p:tgtEl>
                                          <p:spTgt spid="32"/>
                                        </p:tgtEl>
                                        <p:attrNameLst>
                                          <p:attrName>ppt_h</p:attrName>
                                        </p:attrNameLst>
                                      </p:cBhvr>
                                      <p:tavLst>
                                        <p:tav tm="0">
                                          <p:val>
                                            <p:strVal val="ppt_h"/>
                                          </p:val>
                                        </p:tav>
                                        <p:tav tm="100000">
                                          <p:val>
                                            <p:fltVal val="0"/>
                                          </p:val>
                                        </p:tav>
                                      </p:tavLst>
                                    </p:anim>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par>
                                <p:cTn id="34" presetID="53" presetClass="entr" presetSubtype="16"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700" fill="hold"/>
                                        <p:tgtEl>
                                          <p:spTgt spid="41"/>
                                        </p:tgtEl>
                                        <p:attrNameLst>
                                          <p:attrName>ppt_w</p:attrName>
                                        </p:attrNameLst>
                                      </p:cBhvr>
                                      <p:tavLst>
                                        <p:tav tm="0">
                                          <p:val>
                                            <p:fltVal val="0"/>
                                          </p:val>
                                        </p:tav>
                                        <p:tav tm="100000">
                                          <p:val>
                                            <p:strVal val="#ppt_w"/>
                                          </p:val>
                                        </p:tav>
                                      </p:tavLst>
                                    </p:anim>
                                    <p:anim calcmode="lin" valueType="num">
                                      <p:cBhvr>
                                        <p:cTn id="37" dur="700" fill="hold"/>
                                        <p:tgtEl>
                                          <p:spTgt spid="41"/>
                                        </p:tgtEl>
                                        <p:attrNameLst>
                                          <p:attrName>ppt_h</p:attrName>
                                        </p:attrNameLst>
                                      </p:cBhvr>
                                      <p:tavLst>
                                        <p:tav tm="0">
                                          <p:val>
                                            <p:fltVal val="0"/>
                                          </p:val>
                                        </p:tav>
                                        <p:tav tm="100000">
                                          <p:val>
                                            <p:strVal val="#ppt_h"/>
                                          </p:val>
                                        </p:tav>
                                      </p:tavLst>
                                    </p:anim>
                                    <p:animEffect transition="in" filter="fade">
                                      <p:cBhvr>
                                        <p:cTn id="38" dur="700"/>
                                        <p:tgtEl>
                                          <p:spTgt spid="41"/>
                                        </p:tgtEl>
                                      </p:cBhvr>
                                    </p:animEffect>
                                  </p:childTnLst>
                                </p:cTn>
                              </p:par>
                            </p:childTnLst>
                          </p:cTn>
                        </p:par>
                        <p:par>
                          <p:cTn id="39" fill="hold">
                            <p:stCondLst>
                              <p:cond delay="700"/>
                            </p:stCondLst>
                            <p:childTnLst>
                              <p:par>
                                <p:cTn id="40" presetID="32" presetClass="emph" presetSubtype="0" fill="hold" nodeType="afterEffect">
                                  <p:stCondLst>
                                    <p:cond delay="0"/>
                                  </p:stCondLst>
                                  <p:childTnLst>
                                    <p:animRot by="120000">
                                      <p:cBhvr>
                                        <p:cTn id="41" dur="100" fill="hold">
                                          <p:stCondLst>
                                            <p:cond delay="0"/>
                                          </p:stCondLst>
                                        </p:cTn>
                                        <p:tgtEl>
                                          <p:spTgt spid="41"/>
                                        </p:tgtEl>
                                        <p:attrNameLst>
                                          <p:attrName>r</p:attrName>
                                        </p:attrNameLst>
                                      </p:cBhvr>
                                    </p:animRot>
                                    <p:animRot by="-240000">
                                      <p:cBhvr>
                                        <p:cTn id="42" dur="200" fill="hold">
                                          <p:stCondLst>
                                            <p:cond delay="200"/>
                                          </p:stCondLst>
                                        </p:cTn>
                                        <p:tgtEl>
                                          <p:spTgt spid="41"/>
                                        </p:tgtEl>
                                        <p:attrNameLst>
                                          <p:attrName>r</p:attrName>
                                        </p:attrNameLst>
                                      </p:cBhvr>
                                    </p:animRot>
                                    <p:animRot by="240000">
                                      <p:cBhvr>
                                        <p:cTn id="43" dur="200" fill="hold">
                                          <p:stCondLst>
                                            <p:cond delay="400"/>
                                          </p:stCondLst>
                                        </p:cTn>
                                        <p:tgtEl>
                                          <p:spTgt spid="41"/>
                                        </p:tgtEl>
                                        <p:attrNameLst>
                                          <p:attrName>r</p:attrName>
                                        </p:attrNameLst>
                                      </p:cBhvr>
                                    </p:animRot>
                                    <p:animRot by="-240000">
                                      <p:cBhvr>
                                        <p:cTn id="44" dur="200" fill="hold">
                                          <p:stCondLst>
                                            <p:cond delay="600"/>
                                          </p:stCondLst>
                                        </p:cTn>
                                        <p:tgtEl>
                                          <p:spTgt spid="41"/>
                                        </p:tgtEl>
                                        <p:attrNameLst>
                                          <p:attrName>r</p:attrName>
                                        </p:attrNameLst>
                                      </p:cBhvr>
                                    </p:animRot>
                                    <p:animRot by="120000">
                                      <p:cBhvr>
                                        <p:cTn id="45" dur="200" fill="hold">
                                          <p:stCondLst>
                                            <p:cond delay="800"/>
                                          </p:stCondLst>
                                        </p:cTn>
                                        <p:tgtEl>
                                          <p:spTgt spid="41"/>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EBA8357-BF52-EF94-3FFB-0742E8291AB7}"/>
              </a:ext>
            </a:extLst>
          </p:cNvPr>
          <p:cNvPicPr>
            <a:picLocks noChangeAspect="1"/>
          </p:cNvPicPr>
          <p:nvPr/>
        </p:nvPicPr>
        <p:blipFill rotWithShape="1">
          <a:blip r:embed="rId3"/>
          <a:srcRect l="578" r="929"/>
          <a:stretch/>
        </p:blipFill>
        <p:spPr>
          <a:xfrm>
            <a:off x="0" y="3347"/>
            <a:ext cx="12192000" cy="6854653"/>
          </a:xfrm>
          <a:prstGeom prst="rect">
            <a:avLst/>
          </a:prstGeom>
        </p:spPr>
      </p:pic>
      <p:sp>
        <p:nvSpPr>
          <p:cNvPr id="8" name="TextBox 3">
            <a:extLst>
              <a:ext uri="{FF2B5EF4-FFF2-40B4-BE49-F238E27FC236}">
                <a16:creationId xmlns:a16="http://schemas.microsoft.com/office/drawing/2014/main" xmlns="" id="{1BFC20CC-EFF6-A179-8C40-7267D8F03D5A}"/>
              </a:ext>
            </a:extLst>
          </p:cNvPr>
          <p:cNvSpPr txBox="1"/>
          <p:nvPr/>
        </p:nvSpPr>
        <p:spPr>
          <a:xfrm>
            <a:off x="1995984" y="2044014"/>
            <a:ext cx="8824415" cy="1200329"/>
          </a:xfrm>
          <a:prstGeom prst="rect">
            <a:avLst/>
          </a:prstGeom>
          <a:noFill/>
        </p:spPr>
        <p:txBody>
          <a:bodyPr wrap="square" rtlCol="0">
            <a:spAutoFit/>
          </a:bodyPr>
          <a:lstStyle/>
          <a:p>
            <a:pPr algn="ctr"/>
            <a:r>
              <a:rPr lang="en-US" sz="7200" dirty="0">
                <a:solidFill>
                  <a:srgbClr val="FF2D2D"/>
                </a:solidFill>
                <a:effectLst>
                  <a:glow rad="127000">
                    <a:schemeClr val="bg1"/>
                  </a:glow>
                  <a:outerShdw blurRad="38100" dist="38100" dir="2700000" algn="tl">
                    <a:srgbClr val="000000">
                      <a:alpha val="43137"/>
                    </a:srgbClr>
                  </a:outerShdw>
                </a:effectLst>
                <a:latin typeface="LNTH-LuoLuoNotangYuanTi 1" pitchFamily="2" charset="-128"/>
                <a:ea typeface="LNTH-LuoLuoNotangYuanTi 1" pitchFamily="2" charset="-128"/>
                <a:cs typeface="LNTH-LuoLuoNotangYuanTi 1" pitchFamily="2" charset="-128"/>
              </a:rPr>
              <a:t>CHIA SẺ TRƯỚC LỚP</a:t>
            </a:r>
          </a:p>
        </p:txBody>
      </p:sp>
      <p:grpSp>
        <p:nvGrpSpPr>
          <p:cNvPr id="9" name="Group 8">
            <a:extLst>
              <a:ext uri="{FF2B5EF4-FFF2-40B4-BE49-F238E27FC236}">
                <a16:creationId xmlns:a16="http://schemas.microsoft.com/office/drawing/2014/main" xmlns="" id="{15EEBC2C-9B11-24C3-DE65-927E43CD58AB}"/>
              </a:ext>
            </a:extLst>
          </p:cNvPr>
          <p:cNvGrpSpPr/>
          <p:nvPr/>
        </p:nvGrpSpPr>
        <p:grpSpPr>
          <a:xfrm>
            <a:off x="4848833" y="3620283"/>
            <a:ext cx="4853967" cy="3107997"/>
            <a:chOff x="2093286" y="3798562"/>
            <a:chExt cx="3675385" cy="2454754"/>
          </a:xfrm>
        </p:grpSpPr>
        <p:sp>
          <p:nvSpPr>
            <p:cNvPr id="10" name="Freeform 10">
              <a:extLst>
                <a:ext uri="{FF2B5EF4-FFF2-40B4-BE49-F238E27FC236}">
                  <a16:creationId xmlns:a16="http://schemas.microsoft.com/office/drawing/2014/main" xmlns="" id="{89A1D2BE-C0CF-C10E-629D-AE0711FA46D1}"/>
                </a:ext>
              </a:extLst>
            </p:cNvPr>
            <p:cNvSpPr/>
            <p:nvPr/>
          </p:nvSpPr>
          <p:spPr>
            <a:xfrm>
              <a:off x="4201229" y="3798562"/>
              <a:ext cx="1567442" cy="2454754"/>
            </a:xfrm>
            <a:custGeom>
              <a:avLst/>
              <a:gdLst/>
              <a:ahLst/>
              <a:cxnLst/>
              <a:rect l="l" t="t" r="r" b="b"/>
              <a:pathLst>
                <a:path w="2170588" h="3371786">
                  <a:moveTo>
                    <a:pt x="0" y="0"/>
                  </a:moveTo>
                  <a:lnTo>
                    <a:pt x="2170588" y="0"/>
                  </a:lnTo>
                  <a:lnTo>
                    <a:pt x="2170588" y="3371787"/>
                  </a:lnTo>
                  <a:lnTo>
                    <a:pt x="0" y="3371787"/>
                  </a:lnTo>
                  <a:lnTo>
                    <a:pt x="0" y="0"/>
                  </a:lnTo>
                  <a:close/>
                </a:path>
              </a:pathLst>
            </a:custGeom>
            <a:blipFill>
              <a:blip r:embed="rId4"/>
              <a:stretch>
                <a:fillRect/>
              </a:stretch>
            </a:blipFill>
          </p:spPr>
          <p:txBody>
            <a:bodyPr/>
            <a:lstStyle/>
            <a:p>
              <a:endParaRPr lang="en-US"/>
            </a:p>
          </p:txBody>
        </p:sp>
        <p:sp>
          <p:nvSpPr>
            <p:cNvPr id="11" name="Freeform 11">
              <a:extLst>
                <a:ext uri="{FF2B5EF4-FFF2-40B4-BE49-F238E27FC236}">
                  <a16:creationId xmlns:a16="http://schemas.microsoft.com/office/drawing/2014/main" xmlns="" id="{DF7160B9-950C-CF58-5868-074520583A42}"/>
                </a:ext>
              </a:extLst>
            </p:cNvPr>
            <p:cNvSpPr/>
            <p:nvPr/>
          </p:nvSpPr>
          <p:spPr>
            <a:xfrm>
              <a:off x="2093286" y="3798562"/>
              <a:ext cx="1707057" cy="2454754"/>
            </a:xfrm>
            <a:custGeom>
              <a:avLst/>
              <a:gdLst/>
              <a:ahLst/>
              <a:cxnLst/>
              <a:rect l="l" t="t" r="r" b="b"/>
              <a:pathLst>
                <a:path w="2667294" h="3641357">
                  <a:moveTo>
                    <a:pt x="0" y="0"/>
                  </a:moveTo>
                  <a:lnTo>
                    <a:pt x="2667294" y="0"/>
                  </a:lnTo>
                  <a:lnTo>
                    <a:pt x="2667294" y="3641357"/>
                  </a:lnTo>
                  <a:lnTo>
                    <a:pt x="0" y="3641357"/>
                  </a:lnTo>
                  <a:lnTo>
                    <a:pt x="0" y="0"/>
                  </a:lnTo>
                  <a:close/>
                </a:path>
              </a:pathLst>
            </a:custGeom>
            <a:blipFill>
              <a:blip r:embed="rId5"/>
              <a:stretch>
                <a:fillRect/>
              </a:stretch>
            </a:blipFill>
          </p:spPr>
          <p:txBody>
            <a:bodyPr/>
            <a:lstStyle/>
            <a:p>
              <a:endParaRPr lang="en-US"/>
            </a:p>
          </p:txBody>
        </p:sp>
      </p:grpSp>
    </p:spTree>
    <p:extLst>
      <p:ext uri="{BB962C8B-B14F-4D97-AF65-F5344CB8AC3E}">
        <p14:creationId xmlns:p14="http://schemas.microsoft.com/office/powerpoint/2010/main" val="994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00" fill="hold"/>
                                        <p:tgtEl>
                                          <p:spTgt spid="8"/>
                                        </p:tgtEl>
                                        <p:attrNameLst>
                                          <p:attrName>ppt_w</p:attrName>
                                        </p:attrNameLst>
                                      </p:cBhvr>
                                      <p:tavLst>
                                        <p:tav tm="0">
                                          <p:val>
                                            <p:fltVal val="0"/>
                                          </p:val>
                                        </p:tav>
                                        <p:tav tm="100000">
                                          <p:val>
                                            <p:strVal val="#ppt_w"/>
                                          </p:val>
                                        </p:tav>
                                      </p:tavLst>
                                    </p:anim>
                                    <p:anim calcmode="lin" valueType="num">
                                      <p:cBhvr>
                                        <p:cTn id="8" dur="700" fill="hold"/>
                                        <p:tgtEl>
                                          <p:spTgt spid="8"/>
                                        </p:tgtEl>
                                        <p:attrNameLst>
                                          <p:attrName>ppt_h</p:attrName>
                                        </p:attrNameLst>
                                      </p:cBhvr>
                                      <p:tavLst>
                                        <p:tav tm="0">
                                          <p:val>
                                            <p:fltVal val="0"/>
                                          </p:val>
                                        </p:tav>
                                        <p:tav tm="100000">
                                          <p:val>
                                            <p:strVal val="#ppt_h"/>
                                          </p:val>
                                        </p:tav>
                                      </p:tavLst>
                                    </p:anim>
                                    <p:animEffect transition="in" filter="fade">
                                      <p:cBhvr>
                                        <p:cTn id="9" dur="700"/>
                                        <p:tgtEl>
                                          <p:spTgt spid="8"/>
                                        </p:tgtEl>
                                      </p:cBhvr>
                                    </p:animEffect>
                                  </p:childTnLst>
                                </p:cTn>
                              </p:par>
                            </p:childTnLst>
                          </p:cTn>
                        </p:par>
                        <p:par>
                          <p:cTn id="10" fill="hold">
                            <p:stCondLst>
                              <p:cond delay="700"/>
                            </p:stCondLst>
                            <p:childTnLst>
                              <p:par>
                                <p:cTn id="11" presetID="32" presetClass="emph" presetSubtype="0" fill="hold" grpId="1" nodeType="after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grpSp>
        <p:nvGrpSpPr>
          <p:cNvPr id="8" name="Nhóm 23">
            <a:extLst>
              <a:ext uri="{FF2B5EF4-FFF2-40B4-BE49-F238E27FC236}">
                <a16:creationId xmlns:a16="http://schemas.microsoft.com/office/drawing/2014/main" xmlns="" id="{1BEE6B7F-4D47-854A-66C8-8C1545650A45}"/>
              </a:ext>
            </a:extLst>
          </p:cNvPr>
          <p:cNvGrpSpPr/>
          <p:nvPr/>
        </p:nvGrpSpPr>
        <p:grpSpPr>
          <a:xfrm>
            <a:off x="2901902" y="1027586"/>
            <a:ext cx="6655385" cy="1005105"/>
            <a:chOff x="3657543" y="4573199"/>
            <a:chExt cx="4289355" cy="1381474"/>
          </a:xfrm>
        </p:grpSpPr>
        <p:sp>
          <p:nvSpPr>
            <p:cNvPr id="9" name="TextBox 67">
              <a:extLst>
                <a:ext uri="{FF2B5EF4-FFF2-40B4-BE49-F238E27FC236}">
                  <a16:creationId xmlns:a16="http://schemas.microsoft.com/office/drawing/2014/main" xmlns="" id="{0711E645-70A5-5418-5DF4-911B129FD59D}"/>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a:r>
                <a:rPr lang="en-US" sz="17300" b="1"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TIÊU CHÍ ĐÁNH GIÁ</a:t>
              </a:r>
            </a:p>
          </p:txBody>
        </p:sp>
        <p:sp>
          <p:nvSpPr>
            <p:cNvPr id="10" name="TextBox 67">
              <a:extLst>
                <a:ext uri="{FF2B5EF4-FFF2-40B4-BE49-F238E27FC236}">
                  <a16:creationId xmlns:a16="http://schemas.microsoft.com/office/drawing/2014/main" xmlns="" id="{D110ACC4-0587-D35B-9304-4443CAD591DA}"/>
                </a:ext>
              </a:extLst>
            </p:cNvPr>
            <p:cNvSpPr txBox="1"/>
            <p:nvPr/>
          </p:nvSpPr>
          <p:spPr>
            <a:xfrm>
              <a:off x="3657543" y="4573199"/>
              <a:ext cx="4280542" cy="1381473"/>
            </a:xfrm>
            <a:prstGeom prst="rect">
              <a:avLst/>
            </a:prstGeom>
            <a:noFill/>
          </p:spPr>
          <p:txBody>
            <a:bodyPr wrap="square" rtlCol="0">
              <a:prstTxWarp prst="textArchUp">
                <a:avLst/>
              </a:prstTxWarp>
              <a:spAutoFit/>
            </a:bodyPr>
            <a:lstStyle/>
            <a:p>
              <a:pPr algn="ctr"/>
              <a:r>
                <a:rPr lang="en-US" sz="17300" b="1"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TIÊU CHÍ ĐÁNH GIÁ</a:t>
              </a:r>
            </a:p>
          </p:txBody>
        </p:sp>
      </p:grpSp>
      <p:pic>
        <p:nvPicPr>
          <p:cNvPr id="22" name="Picture 21" descr="A cartoon of a child&#10;&#10;Description automatically generated">
            <a:extLst>
              <a:ext uri="{FF2B5EF4-FFF2-40B4-BE49-F238E27FC236}">
                <a16:creationId xmlns:a16="http://schemas.microsoft.com/office/drawing/2014/main" xmlns="" id="{903D8A90-30D4-AF49-3543-4976BB4802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1346632" y="3807047"/>
            <a:ext cx="4046525" cy="3221424"/>
          </a:xfrm>
          <a:prstGeom prst="rect">
            <a:avLst/>
          </a:prstGeom>
        </p:spPr>
      </p:pic>
      <p:pic>
        <p:nvPicPr>
          <p:cNvPr id="23" name="Picture 22" descr="A cartoon of a child&#10;&#10;Description automatically generated">
            <a:extLst>
              <a:ext uri="{FF2B5EF4-FFF2-40B4-BE49-F238E27FC236}">
                <a16:creationId xmlns:a16="http://schemas.microsoft.com/office/drawing/2014/main" xmlns="" id="{8B130FE8-88DE-3D85-BF3B-24BC5EA7670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92114" l="9962" r="89912">
                        <a14:foregroundMark x1="55990" y1="80915" x2="55990" y2="80915"/>
                        <a14:foregroundMark x1="54224" y1="86435" x2="52081" y2="92114"/>
                      </a14:backgroundRemoval>
                    </a14:imgEffect>
                  </a14:imgLayer>
                </a14:imgProps>
              </a:ext>
              <a:ext uri="{28A0092B-C50C-407E-A947-70E740481C1C}">
                <a14:useLocalDpi xmlns:a14="http://schemas.microsoft.com/office/drawing/2010/main" val="0"/>
              </a:ext>
            </a:extLst>
          </a:blip>
          <a:stretch>
            <a:fillRect/>
          </a:stretch>
        </p:blipFill>
        <p:spPr>
          <a:xfrm flipH="1">
            <a:off x="3744738" y="3616090"/>
            <a:ext cx="4180853" cy="3328362"/>
          </a:xfrm>
          <a:prstGeom prst="rect">
            <a:avLst/>
          </a:prstGeom>
        </p:spPr>
      </p:pic>
      <p:grpSp>
        <p:nvGrpSpPr>
          <p:cNvPr id="25" name="Group 24">
            <a:extLst>
              <a:ext uri="{FF2B5EF4-FFF2-40B4-BE49-F238E27FC236}">
                <a16:creationId xmlns:a16="http://schemas.microsoft.com/office/drawing/2014/main" xmlns="" id="{59267FD9-E3FB-EF0C-F6EA-B7341F73BBD7}"/>
              </a:ext>
            </a:extLst>
          </p:cNvPr>
          <p:cNvGrpSpPr/>
          <p:nvPr/>
        </p:nvGrpSpPr>
        <p:grpSpPr>
          <a:xfrm>
            <a:off x="5509592" y="1862219"/>
            <a:ext cx="4245137" cy="2030083"/>
            <a:chOff x="7402636" y="1776785"/>
            <a:chExt cx="4245137" cy="2030083"/>
          </a:xfrm>
        </p:grpSpPr>
        <p:sp>
          <p:nvSpPr>
            <p:cNvPr id="24" name="Speech Bubble: Oval 23">
              <a:extLst>
                <a:ext uri="{FF2B5EF4-FFF2-40B4-BE49-F238E27FC236}">
                  <a16:creationId xmlns:a16="http://schemas.microsoft.com/office/drawing/2014/main" xmlns="" id="{0569725B-12DE-B636-FBCF-8D1A5C1376B9}"/>
                </a:ext>
              </a:extLst>
            </p:cNvPr>
            <p:cNvSpPr/>
            <p:nvPr/>
          </p:nvSpPr>
          <p:spPr>
            <a:xfrm>
              <a:off x="7419049" y="1776785"/>
              <a:ext cx="4212313" cy="2030083"/>
            </a:xfrm>
            <a:prstGeom prst="wedgeEllipseCallout">
              <a:avLst>
                <a:gd name="adj1" fmla="val -20070"/>
                <a:gd name="adj2" fmla="val 57281"/>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4" name="TextBox 13">
              <a:extLst>
                <a:ext uri="{FF2B5EF4-FFF2-40B4-BE49-F238E27FC236}">
                  <a16:creationId xmlns:a16="http://schemas.microsoft.com/office/drawing/2014/main" xmlns="" id="{DEAEF543-2C17-6AA8-EE55-9EC7AF6EFEAA}"/>
                </a:ext>
              </a:extLst>
            </p:cNvPr>
            <p:cNvSpPr txBox="1"/>
            <p:nvPr/>
          </p:nvSpPr>
          <p:spPr>
            <a:xfrm>
              <a:off x="7402636" y="2000291"/>
              <a:ext cx="4245137" cy="1477328"/>
            </a:xfrm>
            <a:prstGeom prst="rect">
              <a:avLst/>
            </a:prstGeom>
            <a:noFill/>
          </p:spPr>
          <p:txBody>
            <a:bodyPr wrap="square" rtlCol="0">
              <a:spAutoFit/>
            </a:bodyPr>
            <a:lstStyle/>
            <a:p>
              <a:pPr algn="ctr"/>
              <a:r>
                <a:rPr lang="en-US" sz="3000" b="1" dirty="0" err="1">
                  <a:solidFill>
                    <a:srgbClr val="FF0000"/>
                  </a:solidFill>
                </a:rPr>
                <a:t>Cách</a:t>
              </a:r>
              <a:r>
                <a:rPr lang="en-US" sz="3000" b="1" dirty="0">
                  <a:solidFill>
                    <a:srgbClr val="FF0000"/>
                  </a:solidFill>
                </a:rPr>
                <a:t> </a:t>
              </a:r>
              <a:r>
                <a:rPr lang="en-US" sz="3000" b="1" dirty="0" err="1">
                  <a:solidFill>
                    <a:srgbClr val="FF0000"/>
                  </a:solidFill>
                </a:rPr>
                <a:t>thức</a:t>
              </a:r>
              <a:r>
                <a:rPr lang="en-US" sz="3000" b="1" dirty="0">
                  <a:solidFill>
                    <a:srgbClr val="FF0000"/>
                  </a:solidFill>
                </a:rPr>
                <a:t> </a:t>
              </a:r>
              <a:r>
                <a:rPr lang="en-US" sz="3000" b="1" dirty="0" err="1">
                  <a:solidFill>
                    <a:srgbClr val="FF0000"/>
                  </a:solidFill>
                </a:rPr>
                <a:t>diễn</a:t>
              </a:r>
              <a:r>
                <a:rPr lang="en-US" sz="3000" b="1" dirty="0">
                  <a:solidFill>
                    <a:srgbClr val="FF0000"/>
                  </a:solidFill>
                </a:rPr>
                <a:t> </a:t>
              </a:r>
              <a:r>
                <a:rPr lang="en-US" sz="3000" b="1" dirty="0" err="1">
                  <a:solidFill>
                    <a:srgbClr val="FF0000"/>
                  </a:solidFill>
                </a:rPr>
                <a:t>đạt</a:t>
              </a:r>
              <a:endParaRPr lang="en-US" sz="3000" b="1" dirty="0">
                <a:solidFill>
                  <a:srgbClr val="FF0000"/>
                </a:solidFill>
              </a:endParaRPr>
            </a:p>
            <a:p>
              <a:pPr algn="ctr"/>
              <a:r>
                <a:rPr lang="en-US" sz="3000" dirty="0">
                  <a:solidFill>
                    <a:srgbClr val="002060"/>
                  </a:solidFill>
                </a:rPr>
                <a:t>(</a:t>
              </a:r>
              <a:r>
                <a:rPr lang="en-US" sz="3000" dirty="0" err="1">
                  <a:solidFill>
                    <a:srgbClr val="002060"/>
                  </a:solidFill>
                </a:rPr>
                <a:t>Trôi</a:t>
              </a:r>
              <a:r>
                <a:rPr lang="en-US" sz="3000" dirty="0">
                  <a:solidFill>
                    <a:srgbClr val="002060"/>
                  </a:solidFill>
                </a:rPr>
                <a:t> </a:t>
              </a:r>
              <a:r>
                <a:rPr lang="en-US" sz="3000" dirty="0" err="1">
                  <a:solidFill>
                    <a:srgbClr val="002060"/>
                  </a:solidFill>
                </a:rPr>
                <a:t>chảy</a:t>
              </a:r>
              <a:r>
                <a:rPr lang="en-US" sz="3000" dirty="0">
                  <a:solidFill>
                    <a:srgbClr val="002060"/>
                  </a:solidFill>
                </a:rPr>
                <a:t>, </a:t>
              </a:r>
              <a:r>
                <a:rPr lang="en-US" sz="3000" dirty="0" err="1">
                  <a:solidFill>
                    <a:srgbClr val="002060"/>
                  </a:solidFill>
                </a:rPr>
                <a:t>tự</a:t>
              </a:r>
              <a:r>
                <a:rPr lang="en-US" sz="3000" dirty="0">
                  <a:solidFill>
                    <a:srgbClr val="002060"/>
                  </a:solidFill>
                </a:rPr>
                <a:t> tin, </a:t>
              </a:r>
              <a:r>
                <a:rPr lang="en-US" sz="3000" dirty="0" err="1">
                  <a:solidFill>
                    <a:srgbClr val="002060"/>
                  </a:solidFill>
                </a:rPr>
                <a:t>có</a:t>
              </a:r>
              <a:r>
                <a:rPr lang="en-US" sz="3000" dirty="0">
                  <a:solidFill>
                    <a:srgbClr val="002060"/>
                  </a:solidFill>
                </a:rPr>
                <a:t> </a:t>
              </a:r>
              <a:r>
                <a:rPr lang="en-US" sz="3000" dirty="0" err="1">
                  <a:solidFill>
                    <a:srgbClr val="002060"/>
                  </a:solidFill>
                </a:rPr>
                <a:t>yếu</a:t>
              </a:r>
              <a:r>
                <a:rPr lang="en-US" sz="3000" dirty="0">
                  <a:solidFill>
                    <a:srgbClr val="002060"/>
                  </a:solidFill>
                </a:rPr>
                <a:t> </a:t>
              </a:r>
              <a:r>
                <a:rPr lang="en-US" sz="3000" dirty="0" err="1">
                  <a:solidFill>
                    <a:srgbClr val="002060"/>
                  </a:solidFill>
                </a:rPr>
                <a:t>tố</a:t>
              </a:r>
              <a:r>
                <a:rPr lang="en-US" sz="3000" dirty="0">
                  <a:solidFill>
                    <a:srgbClr val="002060"/>
                  </a:solidFill>
                </a:rPr>
                <a:t> phi </a:t>
              </a:r>
              <a:r>
                <a:rPr lang="en-US" sz="3000" dirty="0" err="1">
                  <a:solidFill>
                    <a:srgbClr val="002060"/>
                  </a:solidFill>
                </a:rPr>
                <a:t>ngôn</a:t>
              </a:r>
              <a:r>
                <a:rPr lang="en-US" sz="3000" dirty="0">
                  <a:solidFill>
                    <a:srgbClr val="002060"/>
                  </a:solidFill>
                </a:rPr>
                <a:t> </a:t>
              </a:r>
              <a:r>
                <a:rPr lang="en-US" sz="3000" dirty="0" err="1">
                  <a:solidFill>
                    <a:srgbClr val="002060"/>
                  </a:solidFill>
                </a:rPr>
                <a:t>ngữ</a:t>
              </a:r>
              <a:r>
                <a:rPr lang="en-US" sz="3000" dirty="0">
                  <a:solidFill>
                    <a:srgbClr val="002060"/>
                  </a:solidFill>
                </a:rPr>
                <a:t>)</a:t>
              </a:r>
            </a:p>
          </p:txBody>
        </p:sp>
      </p:grpSp>
      <p:grpSp>
        <p:nvGrpSpPr>
          <p:cNvPr id="27" name="Group 26">
            <a:extLst>
              <a:ext uri="{FF2B5EF4-FFF2-40B4-BE49-F238E27FC236}">
                <a16:creationId xmlns:a16="http://schemas.microsoft.com/office/drawing/2014/main" xmlns="" id="{6A4095BD-DA48-530E-D309-514796F01059}"/>
              </a:ext>
            </a:extLst>
          </p:cNvPr>
          <p:cNvGrpSpPr/>
          <p:nvPr/>
        </p:nvGrpSpPr>
        <p:grpSpPr>
          <a:xfrm>
            <a:off x="385268" y="1862219"/>
            <a:ext cx="4320835" cy="2030083"/>
            <a:chOff x="9393957" y="2370182"/>
            <a:chExt cx="4320835" cy="2030083"/>
          </a:xfrm>
        </p:grpSpPr>
        <p:sp>
          <p:nvSpPr>
            <p:cNvPr id="26" name="Speech Bubble: Oval 25">
              <a:extLst>
                <a:ext uri="{FF2B5EF4-FFF2-40B4-BE49-F238E27FC236}">
                  <a16:creationId xmlns:a16="http://schemas.microsoft.com/office/drawing/2014/main" xmlns="" id="{FB9363FA-47AE-4E69-FC73-E940ABEF24D0}"/>
                </a:ext>
              </a:extLst>
            </p:cNvPr>
            <p:cNvSpPr/>
            <p:nvPr/>
          </p:nvSpPr>
          <p:spPr>
            <a:xfrm>
              <a:off x="9393957" y="2370182"/>
              <a:ext cx="4320835" cy="2030083"/>
            </a:xfrm>
            <a:prstGeom prst="wedgeEllipseCallout">
              <a:avLst>
                <a:gd name="adj1" fmla="val 217"/>
                <a:gd name="adj2" fmla="val 58784"/>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3" name="TextBox 12">
              <a:extLst>
                <a:ext uri="{FF2B5EF4-FFF2-40B4-BE49-F238E27FC236}">
                  <a16:creationId xmlns:a16="http://schemas.microsoft.com/office/drawing/2014/main" xmlns="" id="{4B3D930D-4086-5DD8-859D-836F1DAFC1C6}"/>
                </a:ext>
              </a:extLst>
            </p:cNvPr>
            <p:cNvSpPr txBox="1"/>
            <p:nvPr/>
          </p:nvSpPr>
          <p:spPr>
            <a:xfrm>
              <a:off x="9393957" y="2577391"/>
              <a:ext cx="4320834" cy="1477328"/>
            </a:xfrm>
            <a:prstGeom prst="rect">
              <a:avLst/>
            </a:prstGeom>
            <a:noFill/>
          </p:spPr>
          <p:txBody>
            <a:bodyPr wrap="square" rtlCol="0">
              <a:spAutoFit/>
            </a:bodyPr>
            <a:lstStyle/>
            <a:p>
              <a:pPr algn="ctr"/>
              <a:r>
                <a:rPr lang="en-US" sz="3000" b="1" dirty="0" err="1">
                  <a:solidFill>
                    <a:srgbClr val="FF0000"/>
                  </a:solidFill>
                </a:rPr>
                <a:t>Nội</a:t>
              </a:r>
              <a:r>
                <a:rPr lang="en-US" sz="3000" b="1" dirty="0">
                  <a:solidFill>
                    <a:srgbClr val="FF0000"/>
                  </a:solidFill>
                </a:rPr>
                <a:t> dung </a:t>
              </a:r>
              <a:r>
                <a:rPr lang="en-US" sz="3000" b="1" dirty="0" err="1">
                  <a:solidFill>
                    <a:srgbClr val="FF0000"/>
                  </a:solidFill>
                </a:rPr>
                <a:t>bài</a:t>
              </a:r>
              <a:r>
                <a:rPr lang="en-US" sz="3000" b="1" dirty="0">
                  <a:solidFill>
                    <a:srgbClr val="FF0000"/>
                  </a:solidFill>
                </a:rPr>
                <a:t> </a:t>
              </a:r>
              <a:r>
                <a:rPr lang="en-US" sz="3000" b="1" dirty="0" err="1">
                  <a:solidFill>
                    <a:srgbClr val="FF0000"/>
                  </a:solidFill>
                </a:rPr>
                <a:t>nói</a:t>
              </a:r>
              <a:endParaRPr lang="en-US" sz="3000" b="1" dirty="0">
                <a:solidFill>
                  <a:srgbClr val="FF0000"/>
                </a:solidFill>
              </a:endParaRPr>
            </a:p>
            <a:p>
              <a:pPr algn="ctr"/>
              <a:r>
                <a:rPr lang="en-US" sz="3000" dirty="0">
                  <a:solidFill>
                    <a:srgbClr val="002060"/>
                  </a:solidFill>
                </a:rPr>
                <a:t>(</a:t>
              </a:r>
              <a:r>
                <a:rPr lang="en-US" sz="3000" dirty="0" err="1">
                  <a:solidFill>
                    <a:srgbClr val="002060"/>
                  </a:solidFill>
                </a:rPr>
                <a:t>Giới</a:t>
              </a:r>
              <a:r>
                <a:rPr lang="en-US" sz="3000" dirty="0">
                  <a:solidFill>
                    <a:srgbClr val="002060"/>
                  </a:solidFill>
                </a:rPr>
                <a:t> </a:t>
              </a:r>
              <a:r>
                <a:rPr lang="en-US" sz="3000" dirty="0" err="1">
                  <a:solidFill>
                    <a:srgbClr val="002060"/>
                  </a:solidFill>
                </a:rPr>
                <a:t>thiệu</a:t>
              </a:r>
              <a:r>
                <a:rPr lang="en-US" sz="3000" dirty="0">
                  <a:solidFill>
                    <a:srgbClr val="002060"/>
                  </a:solidFill>
                </a:rPr>
                <a:t>, </a:t>
              </a:r>
              <a:r>
                <a:rPr lang="en-US" sz="3000" dirty="0" err="1">
                  <a:solidFill>
                    <a:srgbClr val="002060"/>
                  </a:solidFill>
                </a:rPr>
                <a:t>mô</a:t>
              </a:r>
              <a:r>
                <a:rPr lang="en-US" sz="3000" dirty="0">
                  <a:solidFill>
                    <a:srgbClr val="002060"/>
                  </a:solidFill>
                </a:rPr>
                <a:t> </a:t>
              </a:r>
              <a:r>
                <a:rPr lang="en-US" sz="3000" dirty="0" err="1">
                  <a:solidFill>
                    <a:srgbClr val="002060"/>
                  </a:solidFill>
                </a:rPr>
                <a:t>tả</a:t>
              </a:r>
              <a:r>
                <a:rPr lang="en-US" sz="3000" dirty="0">
                  <a:solidFill>
                    <a:srgbClr val="002060"/>
                  </a:solidFill>
                </a:rPr>
                <a:t> </a:t>
              </a:r>
              <a:r>
                <a:rPr lang="en-US" sz="3000" dirty="0" err="1">
                  <a:solidFill>
                    <a:srgbClr val="002060"/>
                  </a:solidFill>
                </a:rPr>
                <a:t>việc</a:t>
              </a:r>
              <a:r>
                <a:rPr lang="en-US" sz="3000" dirty="0">
                  <a:solidFill>
                    <a:srgbClr val="002060"/>
                  </a:solidFill>
                </a:rPr>
                <a:t> </a:t>
              </a:r>
              <a:r>
                <a:rPr lang="en-US" sz="3000" dirty="0" err="1">
                  <a:solidFill>
                    <a:srgbClr val="002060"/>
                  </a:solidFill>
                </a:rPr>
                <a:t>làm</a:t>
              </a:r>
              <a:r>
                <a:rPr lang="en-US" sz="3000" dirty="0">
                  <a:solidFill>
                    <a:srgbClr val="002060"/>
                  </a:solidFill>
                </a:rPr>
                <a:t>, </a:t>
              </a:r>
              <a:r>
                <a:rPr lang="en-US" sz="3000" dirty="0" err="1">
                  <a:solidFill>
                    <a:srgbClr val="002060"/>
                  </a:solidFill>
                </a:rPr>
                <a:t>lợi</a:t>
              </a:r>
              <a:r>
                <a:rPr lang="en-US" sz="3000" dirty="0">
                  <a:solidFill>
                    <a:srgbClr val="002060"/>
                  </a:solidFill>
                </a:rPr>
                <a:t> </a:t>
              </a:r>
              <a:r>
                <a:rPr lang="en-US" sz="3000" dirty="0" err="1">
                  <a:solidFill>
                    <a:srgbClr val="002060"/>
                  </a:solidFill>
                </a:rPr>
                <a:t>ích</a:t>
              </a:r>
              <a:r>
                <a:rPr lang="en-US" sz="3000" dirty="0">
                  <a:solidFill>
                    <a:srgbClr val="002060"/>
                  </a:solidFill>
                </a:rPr>
                <a:t> </a:t>
              </a:r>
              <a:r>
                <a:rPr lang="en-US" sz="3000" dirty="0" err="1">
                  <a:solidFill>
                    <a:srgbClr val="002060"/>
                  </a:solidFill>
                </a:rPr>
                <a:t>của</a:t>
              </a:r>
              <a:r>
                <a:rPr lang="en-US" sz="3000" dirty="0">
                  <a:solidFill>
                    <a:srgbClr val="002060"/>
                  </a:solidFill>
                </a:rPr>
                <a:t> </a:t>
              </a:r>
              <a:r>
                <a:rPr lang="en-US" sz="3000" dirty="0" err="1">
                  <a:solidFill>
                    <a:srgbClr val="002060"/>
                  </a:solidFill>
                </a:rPr>
                <a:t>việc</a:t>
              </a:r>
              <a:r>
                <a:rPr lang="en-US" sz="3000" dirty="0">
                  <a:solidFill>
                    <a:srgbClr val="002060"/>
                  </a:solidFill>
                </a:rPr>
                <a:t> </a:t>
              </a:r>
              <a:r>
                <a:rPr lang="en-US" sz="3000" dirty="0" err="1">
                  <a:solidFill>
                    <a:srgbClr val="002060"/>
                  </a:solidFill>
                </a:rPr>
                <a:t>làm</a:t>
              </a:r>
              <a:r>
                <a:rPr lang="en-US" sz="3000" dirty="0">
                  <a:solidFill>
                    <a:srgbClr val="002060"/>
                  </a:solidFill>
                </a:rPr>
                <a:t>)</a:t>
              </a:r>
            </a:p>
          </p:txBody>
        </p:sp>
      </p:grpSp>
    </p:spTree>
    <p:extLst>
      <p:ext uri="{BB962C8B-B14F-4D97-AF65-F5344CB8AC3E}">
        <p14:creationId xmlns:p14="http://schemas.microsoft.com/office/powerpoint/2010/main" val="62832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6EF787A-6F39-6114-6913-F804E7AFBF9C}"/>
              </a:ext>
            </a:extLst>
          </p:cNvPr>
          <p:cNvPicPr>
            <a:picLocks noChangeAspect="1"/>
          </p:cNvPicPr>
          <p:nvPr/>
        </p:nvPicPr>
        <p:blipFill rotWithShape="1">
          <a:blip r:embed="rId2"/>
          <a:srcRect l="847" r="902" b="18"/>
          <a:stretch/>
        </p:blipFill>
        <p:spPr>
          <a:xfrm>
            <a:off x="0" y="3347"/>
            <a:ext cx="12190476" cy="6854653"/>
          </a:xfrm>
          <a:prstGeom prst="rect">
            <a:avLst/>
          </a:prstGeom>
        </p:spPr>
      </p:pic>
      <p:pic>
        <p:nvPicPr>
          <p:cNvPr id="17" name="Picture 16" descr="A group of cartoon characters&#10;&#10;Description automatically generated">
            <a:extLst>
              <a:ext uri="{FF2B5EF4-FFF2-40B4-BE49-F238E27FC236}">
                <a16:creationId xmlns:a16="http://schemas.microsoft.com/office/drawing/2014/main" xmlns="" id="{FFE6EE10-651C-AB8D-43F2-ED1395CE15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4" b="89929" l="9962" r="90164">
                        <a14:foregroundMark x1="19672" y1="38869" x2="22699" y2="64311"/>
                        <a14:foregroundMark x1="22699" y1="64311" x2="24716" y2="69081"/>
                        <a14:foregroundMark x1="53468" y1="35689" x2="49937" y2="63604"/>
                        <a14:foregroundMark x1="49937" y1="63604" x2="49937" y2="66254"/>
                        <a14:foregroundMark x1="51828" y1="77739" x2="50567" y2="66784"/>
                        <a14:foregroundMark x1="46784" y1="76325" x2="47037" y2="43286"/>
                        <a14:foregroundMark x1="26860" y1="77208" x2="27491" y2="72261"/>
                        <a14:foregroundMark x1="79445" y1="77739" x2="79823" y2="73145"/>
                        <a14:foregroundMark x1="89912" y1="49647" x2="89281" y2="50883"/>
                        <a14:foregroundMark x1="90164" y1="49647" x2="89912" y2="50177"/>
                        <a14:foregroundMark x1="46910" y1="56714" x2="49054" y2="60777"/>
                        <a14:foregroundMark x1="26608" y1="48233" x2="27238" y2="50883"/>
                        <a14:foregroundMark x1="21311" y1="71731" x2="23203" y2="68728"/>
                        <a14:foregroundMark x1="74779" y1="77032" x2="75158" y2="72615"/>
                      </a14:backgroundRemoval>
                    </a14:imgEffect>
                  </a14:imgLayer>
                </a14:imgProps>
              </a:ext>
              <a:ext uri="{28A0092B-C50C-407E-A947-70E740481C1C}">
                <a14:useLocalDpi xmlns:a14="http://schemas.microsoft.com/office/drawing/2010/main" val="0"/>
              </a:ext>
            </a:extLst>
          </a:blip>
          <a:stretch>
            <a:fillRect/>
          </a:stretch>
        </p:blipFill>
        <p:spPr>
          <a:xfrm>
            <a:off x="1960358" y="3086215"/>
            <a:ext cx="6421642" cy="4583416"/>
          </a:xfrm>
          <a:prstGeom prst="rect">
            <a:avLst/>
          </a:prstGeom>
        </p:spPr>
      </p:pic>
      <p:grpSp>
        <p:nvGrpSpPr>
          <p:cNvPr id="2" name="Group 1">
            <a:extLst>
              <a:ext uri="{FF2B5EF4-FFF2-40B4-BE49-F238E27FC236}">
                <a16:creationId xmlns:a16="http://schemas.microsoft.com/office/drawing/2014/main" xmlns="" id="{61DBA164-CF18-55A3-6D75-F19900BA1293}"/>
              </a:ext>
            </a:extLst>
          </p:cNvPr>
          <p:cNvGrpSpPr/>
          <p:nvPr/>
        </p:nvGrpSpPr>
        <p:grpSpPr>
          <a:xfrm>
            <a:off x="2473752" y="606754"/>
            <a:ext cx="7242972" cy="3139367"/>
            <a:chOff x="4133327" y="8204395"/>
            <a:chExt cx="7210038" cy="3139367"/>
          </a:xfrm>
        </p:grpSpPr>
        <p:sp>
          <p:nvSpPr>
            <p:cNvPr id="3" name="TextBox 10">
              <a:extLst>
                <a:ext uri="{FF2B5EF4-FFF2-40B4-BE49-F238E27FC236}">
                  <a16:creationId xmlns:a16="http://schemas.microsoft.com/office/drawing/2014/main" xmlns="" id="{77441615-8659-4930-2356-4188BBAB2729}"/>
                </a:ext>
              </a:extLst>
            </p:cNvPr>
            <p:cNvSpPr txBox="1"/>
            <p:nvPr/>
          </p:nvSpPr>
          <p:spPr>
            <a:xfrm>
              <a:off x="4149463" y="8204395"/>
              <a:ext cx="7193902" cy="3127010"/>
            </a:xfrm>
            <a:prstGeom prst="rect">
              <a:avLst/>
            </a:prstGeom>
            <a:noFill/>
          </p:spPr>
          <p:txBody>
            <a:bodyPr wrap="square" rtlCol="0">
              <a:spAutoFit/>
            </a:bodyPr>
            <a:lstStyle/>
            <a:p>
              <a:pPr algn="ctr">
                <a:lnSpc>
                  <a:spcPct val="130000"/>
                </a:lnSpc>
              </a:pPr>
              <a:r>
                <a:rPr lang="en-US" sz="80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TẠM BIỆT VÀ HẸN GẶP LẠI</a:t>
              </a:r>
            </a:p>
          </p:txBody>
        </p:sp>
        <p:sp>
          <p:nvSpPr>
            <p:cNvPr id="4" name="TextBox 3">
              <a:extLst>
                <a:ext uri="{FF2B5EF4-FFF2-40B4-BE49-F238E27FC236}">
                  <a16:creationId xmlns:a16="http://schemas.microsoft.com/office/drawing/2014/main" xmlns="" id="{98475B96-021A-5A2A-B7D7-6389A74F3A00}"/>
                </a:ext>
              </a:extLst>
            </p:cNvPr>
            <p:cNvSpPr txBox="1"/>
            <p:nvPr/>
          </p:nvSpPr>
          <p:spPr>
            <a:xfrm>
              <a:off x="4133327" y="8216752"/>
              <a:ext cx="7193902" cy="3127010"/>
            </a:xfrm>
            <a:prstGeom prst="rect">
              <a:avLst/>
            </a:prstGeom>
            <a:noFill/>
          </p:spPr>
          <p:txBody>
            <a:bodyPr wrap="square" rtlCol="0">
              <a:spAutoFit/>
            </a:bodyPr>
            <a:lstStyle/>
            <a:p>
              <a:pPr algn="ctr">
                <a:lnSpc>
                  <a:spcPct val="130000"/>
                </a:lnSpc>
              </a:pPr>
              <a:r>
                <a:rPr lang="en-US" sz="8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T</a:t>
              </a:r>
              <a:r>
                <a:rPr lang="en-US" sz="8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Ạ</a:t>
              </a:r>
              <a:r>
                <a:rPr lang="en-US" sz="8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M</a:t>
              </a:r>
              <a:r>
                <a:rPr lang="en-US" sz="8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B</a:t>
              </a:r>
              <a:r>
                <a:rPr lang="en-US" sz="8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I</a:t>
              </a:r>
              <a:r>
                <a:rPr lang="en-US"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Ệ</a:t>
              </a:r>
              <a:r>
                <a:rPr lang="en-US" sz="8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T </a:t>
              </a:r>
              <a:r>
                <a:rPr lang="en-US" sz="8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V</a:t>
              </a:r>
              <a:r>
                <a:rPr lang="en-US"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À</a:t>
              </a:r>
              <a:r>
                <a:rPr lang="en-US" sz="8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H</a:t>
              </a:r>
              <a:r>
                <a:rPr lang="en-US"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Ẹ</a:t>
              </a:r>
              <a:r>
                <a:rPr lang="en-US" sz="8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N </a:t>
              </a:r>
              <a:r>
                <a:rPr lang="en-US" sz="8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G</a:t>
              </a:r>
              <a:r>
                <a:rPr lang="en-US" sz="8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8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P</a:t>
              </a:r>
              <a:r>
                <a:rPr lang="en-US" sz="8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8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L</a:t>
              </a:r>
              <a:r>
                <a:rPr lang="en-US" sz="8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Ạ</a:t>
              </a:r>
              <a:r>
                <a:rPr lang="en-US" sz="8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I </a:t>
              </a:r>
            </a:p>
          </p:txBody>
        </p:sp>
      </p:grpSp>
    </p:spTree>
    <p:extLst>
      <p:ext uri="{BB962C8B-B14F-4D97-AF65-F5344CB8AC3E}">
        <p14:creationId xmlns:p14="http://schemas.microsoft.com/office/powerpoint/2010/main" val="3111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7"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65123" y="486205"/>
            <a:ext cx="10802059" cy="1200329"/>
          </a:xfrm>
          <a:prstGeom prst="rect">
            <a:avLst/>
          </a:prstGeom>
          <a:noFill/>
        </p:spPr>
        <p:txBody>
          <a:bodyPr wrap="square" rtlCol="0">
            <a:spAutoFit/>
          </a:bodyPr>
          <a:lstStyle/>
          <a:p>
            <a:pPr algn="just"/>
            <a:r>
              <a:rPr lang="en-US" sz="3500" b="1" dirty="0">
                <a:solidFill>
                  <a:srgbClr val="FF0000"/>
                </a:solidFill>
              </a:rPr>
              <a:t>1. </a:t>
            </a:r>
            <a:r>
              <a:rPr lang="en-US" sz="3500" b="1" dirty="0" err="1">
                <a:solidFill>
                  <a:srgbClr val="FF0000"/>
                </a:solidFill>
              </a:rPr>
              <a:t>Đọc</a:t>
            </a:r>
            <a:r>
              <a:rPr lang="en-US" sz="3500" b="1" dirty="0">
                <a:solidFill>
                  <a:srgbClr val="FF0000"/>
                </a:solidFill>
              </a:rPr>
              <a:t> </a:t>
            </a:r>
            <a:r>
              <a:rPr lang="en-US" sz="3500" b="1" dirty="0" err="1">
                <a:solidFill>
                  <a:srgbClr val="FF0000"/>
                </a:solidFill>
              </a:rPr>
              <a:t>lại</a:t>
            </a:r>
            <a:r>
              <a:rPr lang="en-US" sz="3500" b="1" dirty="0">
                <a:solidFill>
                  <a:srgbClr val="FF0000"/>
                </a:solidFill>
              </a:rPr>
              <a:t> </a:t>
            </a:r>
            <a:r>
              <a:rPr lang="en-US" sz="3500" b="1" dirty="0" err="1">
                <a:solidFill>
                  <a:srgbClr val="FF0000"/>
                </a:solidFill>
              </a:rPr>
              <a:t>bài</a:t>
            </a:r>
            <a:r>
              <a:rPr lang="en-US" sz="3500" b="1" dirty="0">
                <a:solidFill>
                  <a:srgbClr val="FF0000"/>
                </a:solidFill>
              </a:rPr>
              <a:t> “Ai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trang</a:t>
            </a:r>
            <a:r>
              <a:rPr lang="en-US" sz="3500" b="1" dirty="0">
                <a:solidFill>
                  <a:srgbClr val="FF0000"/>
                </a:solidFill>
              </a:rPr>
              <a:t> 96, 97 </a:t>
            </a:r>
            <a:r>
              <a:rPr lang="en-US" sz="3500" b="1" i="1" dirty="0">
                <a:solidFill>
                  <a:srgbClr val="FF0000"/>
                </a:solidFill>
              </a:rPr>
              <a:t>(</a:t>
            </a:r>
            <a:r>
              <a:rPr lang="en-US" sz="3500" b="1" i="1" dirty="0" err="1">
                <a:solidFill>
                  <a:srgbClr val="FF0000"/>
                </a:solidFill>
              </a:rPr>
              <a:t>Tiếng</a:t>
            </a:r>
            <a:r>
              <a:rPr lang="en-US" sz="3500" b="1" i="1" dirty="0">
                <a:solidFill>
                  <a:srgbClr val="FF0000"/>
                </a:solidFill>
              </a:rPr>
              <a:t> </a:t>
            </a:r>
            <a:r>
              <a:rPr lang="en-US" sz="3500" b="1" i="1" dirty="0" err="1">
                <a:solidFill>
                  <a:srgbClr val="FF0000"/>
                </a:solidFill>
              </a:rPr>
              <a:t>Việt</a:t>
            </a:r>
            <a:r>
              <a:rPr lang="en-US" sz="3500" b="1" i="1" dirty="0">
                <a:solidFill>
                  <a:srgbClr val="FF0000"/>
                </a:solidFill>
              </a:rPr>
              <a:t> 4, </a:t>
            </a:r>
            <a:r>
              <a:rPr lang="en-US" sz="3500" b="1" i="1" dirty="0" err="1">
                <a:solidFill>
                  <a:srgbClr val="FF0000"/>
                </a:solidFill>
              </a:rPr>
              <a:t>tập</a:t>
            </a:r>
            <a:r>
              <a:rPr lang="en-US" sz="3500" b="1" i="1" dirty="0">
                <a:solidFill>
                  <a:srgbClr val="FF0000"/>
                </a:solidFill>
              </a:rPr>
              <a:t> </a:t>
            </a:r>
            <a:r>
              <a:rPr lang="en-US" sz="3500" b="1" i="1" dirty="0" err="1">
                <a:solidFill>
                  <a:srgbClr val="FF0000"/>
                </a:solidFill>
              </a:rPr>
              <a:t>một</a:t>
            </a:r>
            <a:r>
              <a:rPr lang="en-US" sz="3500" b="1" i="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cho</a:t>
            </a:r>
            <a:r>
              <a:rPr lang="en-US" sz="3500" b="1" dirty="0">
                <a:solidFill>
                  <a:srgbClr val="FF0000"/>
                </a:solidFill>
              </a:rPr>
              <a:t> </a:t>
            </a:r>
            <a:r>
              <a:rPr lang="en-US" sz="3500" b="1" dirty="0" err="1">
                <a:solidFill>
                  <a:srgbClr val="FF0000"/>
                </a:solidFill>
              </a:rPr>
              <a:t>biết</a:t>
            </a:r>
            <a:r>
              <a:rPr lang="en-US" sz="3500" b="1" dirty="0">
                <a:solidFill>
                  <a:srgbClr val="FF0000"/>
                </a:solidFill>
              </a:rPr>
              <a:t>:</a:t>
            </a:r>
          </a:p>
        </p:txBody>
      </p:sp>
      <p:sp>
        <p:nvSpPr>
          <p:cNvPr id="16" name="Hình chữ nhật: Góc Tròn 30">
            <a:extLst>
              <a:ext uri="{FF2B5EF4-FFF2-40B4-BE49-F238E27FC236}">
                <a16:creationId xmlns:a16="http://schemas.microsoft.com/office/drawing/2014/main" xmlns="" id="{6A6E9A41-C561-E181-A4C5-B93838DACDC7}"/>
              </a:ext>
            </a:extLst>
          </p:cNvPr>
          <p:cNvSpPr/>
          <p:nvPr/>
        </p:nvSpPr>
        <p:spPr>
          <a:xfrm>
            <a:off x="668215" y="1747776"/>
            <a:ext cx="9741877" cy="421057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sp>
        <p:nvSpPr>
          <p:cNvPr id="18" name="TextBox 17">
            <a:extLst>
              <a:ext uri="{FF2B5EF4-FFF2-40B4-BE49-F238E27FC236}">
                <a16:creationId xmlns:a16="http://schemas.microsoft.com/office/drawing/2014/main" xmlns="" id="{2202E22A-6349-3F5A-900F-930D61332502}"/>
              </a:ext>
            </a:extLst>
          </p:cNvPr>
          <p:cNvSpPr txBox="1"/>
          <p:nvPr/>
        </p:nvSpPr>
        <p:spPr>
          <a:xfrm>
            <a:off x="2752679" y="1870259"/>
            <a:ext cx="5572946" cy="923330"/>
          </a:xfrm>
          <a:prstGeom prst="rect">
            <a:avLst/>
          </a:prstGeom>
          <a:noFill/>
        </p:spPr>
        <p:txBody>
          <a:bodyPr wrap="square">
            <a:spAutoFit/>
          </a:bodyPr>
          <a:lstStyle/>
          <a:p>
            <a:pPr algn="ctr"/>
            <a:r>
              <a:rPr lang="en-US" sz="5400" b="1" dirty="0">
                <a:ln w="6350">
                  <a:solidFill>
                    <a:srgbClr val="002060"/>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Ai </a:t>
            </a:r>
            <a:r>
              <a:rPr lang="en-US" sz="5400" b="1" dirty="0" err="1">
                <a:ln w="6350">
                  <a:solidFill>
                    <a:srgbClr val="002060"/>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tài</a:t>
            </a:r>
            <a:r>
              <a:rPr lang="en-US" sz="5400" b="1" dirty="0">
                <a:ln w="6350">
                  <a:solidFill>
                    <a:srgbClr val="002060"/>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 </a:t>
            </a:r>
            <a:r>
              <a:rPr lang="en-US" sz="5400" b="1" dirty="0" err="1">
                <a:ln w="6350">
                  <a:solidFill>
                    <a:srgbClr val="002060"/>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giỏi</a:t>
            </a:r>
            <a:r>
              <a:rPr lang="en-US" sz="5400" b="1" dirty="0">
                <a:ln w="6350">
                  <a:solidFill>
                    <a:srgbClr val="002060"/>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 </a:t>
            </a:r>
            <a:r>
              <a:rPr lang="en-US" sz="5400" b="1" dirty="0" err="1">
                <a:ln w="6350">
                  <a:solidFill>
                    <a:srgbClr val="002060"/>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nhất</a:t>
            </a:r>
            <a:r>
              <a:rPr lang="en-US" sz="5400" b="1" dirty="0">
                <a:ln w="6350">
                  <a:solidFill>
                    <a:srgbClr val="002060"/>
                  </a:solidFill>
                  <a:prstDash val="solid"/>
                </a:ln>
                <a:solidFill>
                  <a:srgbClr val="29C7FF"/>
                </a:solidFill>
                <a:effectLst>
                  <a:outerShdw blurRad="12700" dist="38100" dir="2700000" algn="tl" rotWithShape="0">
                    <a:schemeClr val="accent4">
                      <a:lumMod val="50000"/>
                    </a:schemeClr>
                  </a:outerShdw>
                </a:effectLst>
                <a:latin typeface="#9Slide05 SVNClementine" panose="020F0502020204030203" pitchFamily="34" charset="0"/>
              </a:rPr>
              <a:t>?</a:t>
            </a:r>
          </a:p>
        </p:txBody>
      </p:sp>
      <p:sp>
        <p:nvSpPr>
          <p:cNvPr id="19" name="TextBox 18">
            <a:extLst>
              <a:ext uri="{FF2B5EF4-FFF2-40B4-BE49-F238E27FC236}">
                <a16:creationId xmlns:a16="http://schemas.microsoft.com/office/drawing/2014/main" xmlns="" id="{BC75A00D-FE2D-758C-94D7-4DCA3673CB3E}"/>
              </a:ext>
            </a:extLst>
          </p:cNvPr>
          <p:cNvSpPr txBox="1"/>
          <p:nvPr/>
        </p:nvSpPr>
        <p:spPr>
          <a:xfrm>
            <a:off x="756137" y="2766281"/>
            <a:ext cx="9566031" cy="3994107"/>
          </a:xfrm>
          <a:prstGeom prst="rect">
            <a:avLst/>
          </a:prstGeom>
          <a:noFill/>
        </p:spPr>
        <p:txBody>
          <a:bodyPr wrap="square" rtlCol="0">
            <a:spAutoFit/>
          </a:bodyPr>
          <a:lstStyle/>
          <a:p>
            <a:pPr algn="just">
              <a:lnSpc>
                <a:spcPct val="114000"/>
              </a:lnSpc>
            </a:pPr>
            <a:r>
              <a:rPr lang="en-US" sz="2800" dirty="0">
                <a:cs typeface="Calibri" panose="020F0502020204030204" pitchFamily="34" charset="0"/>
              </a:rPr>
              <a:t>     </a:t>
            </a:r>
            <a:r>
              <a:rPr lang="vi-VN" sz="2800" dirty="0">
                <a:cs typeface="Calibri" panose="020F0502020204030204" pitchFamily="34" charset="0"/>
              </a:rPr>
              <a:t>Một sáng nọ, gà đến bờ sông tìm nước uống. Trời lạnh, nước đóng băng. Tìm mãi mới thấy một chỗ có nước nhỏ xíu như miệng chai, gà mừng rỡ thò mỏ xuống uống. Tuy bị lạnh cóng nhưng gà vẫn cảm thấy thích thú với ý nghĩ: “Mình đi trên mặt sông như đi trên bờ”. Nó thốt lên:</a:t>
            </a:r>
          </a:p>
          <a:p>
            <a:pPr algn="just">
              <a:lnSpc>
                <a:spcPct val="114000"/>
              </a:lnSpc>
            </a:pPr>
            <a:r>
              <a:rPr lang="en-US" sz="2800" dirty="0">
                <a:cs typeface="Calibri" panose="020F0502020204030204" pitchFamily="34" charset="0"/>
              </a:rPr>
              <a:t>-   </a:t>
            </a:r>
            <a:r>
              <a:rPr lang="vi-VN" sz="2800" dirty="0">
                <a:cs typeface="Calibri" panose="020F0502020204030204" pitchFamily="34" charset="0"/>
              </a:rPr>
              <a:t>Ôi, băng! Anh thật tài giỏi!</a:t>
            </a:r>
            <a:endParaRPr lang="en-US" sz="2800" dirty="0">
              <a:cs typeface="Calibri" panose="020F0502020204030204" pitchFamily="34" charset="0"/>
            </a:endParaRPr>
          </a:p>
          <a:p>
            <a:pPr algn="just">
              <a:lnSpc>
                <a:spcPct val="114000"/>
              </a:lnSpc>
            </a:pPr>
            <a:endParaRPr lang="vi-VN" sz="2800" dirty="0">
              <a:cs typeface="Calibri" panose="020F0502020204030204" pitchFamily="34" charset="0"/>
            </a:endParaRPr>
          </a:p>
          <a:p>
            <a:pPr algn="just">
              <a:lnSpc>
                <a:spcPct val="114000"/>
              </a:lnSpc>
            </a:pPr>
            <a:endParaRPr lang="en-US" sz="2800" dirty="0">
              <a:solidFill>
                <a:srgbClr val="00B0F0"/>
              </a:solidFill>
              <a:cs typeface="Calibri" panose="020F0502020204030204" pitchFamily="34" charset="0"/>
            </a:endParaRPr>
          </a:p>
        </p:txBody>
      </p:sp>
    </p:spTree>
    <p:extLst>
      <p:ext uri="{BB962C8B-B14F-4D97-AF65-F5344CB8AC3E}">
        <p14:creationId xmlns:p14="http://schemas.microsoft.com/office/powerpoint/2010/main" val="252641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85502" y="519790"/>
            <a:ext cx="10790188" cy="1169551"/>
          </a:xfrm>
          <a:prstGeom prst="rect">
            <a:avLst/>
          </a:prstGeom>
          <a:noFill/>
        </p:spPr>
        <p:txBody>
          <a:bodyPr wrap="square" rtlCol="0">
            <a:spAutoFit/>
          </a:bodyPr>
          <a:lstStyle/>
          <a:p>
            <a:pPr algn="just"/>
            <a:r>
              <a:rPr lang="en-US" sz="3500" b="1" dirty="0">
                <a:solidFill>
                  <a:srgbClr val="FF0000"/>
                </a:solidFill>
              </a:rPr>
              <a:t>1. </a:t>
            </a:r>
            <a:r>
              <a:rPr lang="en-US" sz="3500" b="1" dirty="0" err="1">
                <a:solidFill>
                  <a:srgbClr val="FF0000"/>
                </a:solidFill>
              </a:rPr>
              <a:t>Đọc</a:t>
            </a:r>
            <a:r>
              <a:rPr lang="en-US" sz="3500" b="1" dirty="0">
                <a:solidFill>
                  <a:srgbClr val="FF0000"/>
                </a:solidFill>
              </a:rPr>
              <a:t> </a:t>
            </a:r>
            <a:r>
              <a:rPr lang="en-US" sz="3500" b="1" dirty="0" err="1">
                <a:solidFill>
                  <a:srgbClr val="FF0000"/>
                </a:solidFill>
              </a:rPr>
              <a:t>lại</a:t>
            </a:r>
            <a:r>
              <a:rPr lang="en-US" sz="3500" b="1" dirty="0">
                <a:solidFill>
                  <a:srgbClr val="FF0000"/>
                </a:solidFill>
              </a:rPr>
              <a:t> </a:t>
            </a:r>
            <a:r>
              <a:rPr lang="en-US" sz="3500" b="1" dirty="0" err="1">
                <a:solidFill>
                  <a:srgbClr val="FF0000"/>
                </a:solidFill>
              </a:rPr>
              <a:t>bài</a:t>
            </a:r>
            <a:r>
              <a:rPr lang="en-US" sz="3500" b="1" dirty="0">
                <a:solidFill>
                  <a:srgbClr val="FF0000"/>
                </a:solidFill>
              </a:rPr>
              <a:t> “Ai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trang</a:t>
            </a:r>
            <a:r>
              <a:rPr lang="en-US" sz="3500" b="1" dirty="0">
                <a:solidFill>
                  <a:srgbClr val="FF0000"/>
                </a:solidFill>
              </a:rPr>
              <a:t> 96, 97 </a:t>
            </a:r>
            <a:r>
              <a:rPr lang="en-US" sz="3500" b="1" i="1" dirty="0">
                <a:solidFill>
                  <a:srgbClr val="FF0000"/>
                </a:solidFill>
              </a:rPr>
              <a:t>(</a:t>
            </a:r>
            <a:r>
              <a:rPr lang="en-US" sz="3500" b="1" i="1" dirty="0" err="1">
                <a:solidFill>
                  <a:srgbClr val="FF0000"/>
                </a:solidFill>
              </a:rPr>
              <a:t>Tiếng</a:t>
            </a:r>
            <a:r>
              <a:rPr lang="en-US" sz="3500" b="1" i="1" dirty="0">
                <a:solidFill>
                  <a:srgbClr val="FF0000"/>
                </a:solidFill>
              </a:rPr>
              <a:t> </a:t>
            </a:r>
            <a:r>
              <a:rPr lang="en-US" sz="3500" b="1" i="1" dirty="0" err="1">
                <a:solidFill>
                  <a:srgbClr val="FF0000"/>
                </a:solidFill>
              </a:rPr>
              <a:t>Việt</a:t>
            </a:r>
            <a:r>
              <a:rPr lang="en-US" sz="3500" b="1" i="1" dirty="0">
                <a:solidFill>
                  <a:srgbClr val="FF0000"/>
                </a:solidFill>
              </a:rPr>
              <a:t> 4, </a:t>
            </a:r>
            <a:r>
              <a:rPr lang="en-US" sz="3500" b="1" i="1" dirty="0" err="1">
                <a:solidFill>
                  <a:srgbClr val="FF0000"/>
                </a:solidFill>
              </a:rPr>
              <a:t>tập</a:t>
            </a:r>
            <a:r>
              <a:rPr lang="en-US" sz="3500" b="1" i="1" dirty="0">
                <a:solidFill>
                  <a:srgbClr val="FF0000"/>
                </a:solidFill>
              </a:rPr>
              <a:t> </a:t>
            </a:r>
            <a:r>
              <a:rPr lang="en-US" sz="3500" b="1" i="1" dirty="0" err="1">
                <a:solidFill>
                  <a:srgbClr val="FF0000"/>
                </a:solidFill>
              </a:rPr>
              <a:t>một</a:t>
            </a:r>
            <a:r>
              <a:rPr lang="en-US" sz="3500" b="1" i="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cho</a:t>
            </a:r>
            <a:r>
              <a:rPr lang="en-US" sz="3500" b="1" dirty="0">
                <a:solidFill>
                  <a:srgbClr val="FF0000"/>
                </a:solidFill>
              </a:rPr>
              <a:t> </a:t>
            </a:r>
            <a:r>
              <a:rPr lang="en-US" sz="3500" b="1" dirty="0" err="1">
                <a:solidFill>
                  <a:srgbClr val="FF0000"/>
                </a:solidFill>
              </a:rPr>
              <a:t>biết</a:t>
            </a:r>
            <a:r>
              <a:rPr lang="en-US" sz="3500" b="1" dirty="0">
                <a:solidFill>
                  <a:srgbClr val="FF0000"/>
                </a:solidFill>
              </a:rPr>
              <a:t>:</a:t>
            </a:r>
          </a:p>
        </p:txBody>
      </p:sp>
      <p:sp>
        <p:nvSpPr>
          <p:cNvPr id="16" name="Hình chữ nhật: Góc Tròn 30">
            <a:extLst>
              <a:ext uri="{FF2B5EF4-FFF2-40B4-BE49-F238E27FC236}">
                <a16:creationId xmlns:a16="http://schemas.microsoft.com/office/drawing/2014/main" xmlns="" id="{6A6E9A41-C561-E181-A4C5-B93838DACDC7}"/>
              </a:ext>
            </a:extLst>
          </p:cNvPr>
          <p:cNvSpPr/>
          <p:nvPr/>
        </p:nvSpPr>
        <p:spPr>
          <a:xfrm>
            <a:off x="461738" y="1703530"/>
            <a:ext cx="9935875" cy="4634680"/>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sp>
        <p:nvSpPr>
          <p:cNvPr id="19" name="TextBox 18">
            <a:extLst>
              <a:ext uri="{FF2B5EF4-FFF2-40B4-BE49-F238E27FC236}">
                <a16:creationId xmlns:a16="http://schemas.microsoft.com/office/drawing/2014/main" xmlns="" id="{BC75A00D-FE2D-758C-94D7-4DCA3673CB3E}"/>
              </a:ext>
            </a:extLst>
          </p:cNvPr>
          <p:cNvSpPr txBox="1"/>
          <p:nvPr/>
        </p:nvSpPr>
        <p:spPr>
          <a:xfrm>
            <a:off x="572066" y="1703530"/>
            <a:ext cx="9715218" cy="5467779"/>
          </a:xfrm>
          <a:prstGeom prst="rect">
            <a:avLst/>
          </a:prstGeom>
          <a:noFill/>
        </p:spPr>
        <p:txBody>
          <a:bodyPr wrap="square" rtlCol="0">
            <a:spAutoFit/>
          </a:bodyPr>
          <a:lstStyle/>
          <a:p>
            <a:pPr algn="just">
              <a:lnSpc>
                <a:spcPct val="114000"/>
              </a:lnSpc>
            </a:pPr>
            <a:r>
              <a:rPr lang="en-US" sz="2800" dirty="0">
                <a:cs typeface="Calibri" panose="020F0502020204030204" pitchFamily="34" charset="0"/>
              </a:rPr>
              <a:t>    </a:t>
            </a:r>
            <a:r>
              <a:rPr lang="vi-VN" sz="2800" dirty="0">
                <a:cs typeface="Calibri" panose="020F0502020204030204" pitchFamily="34" charset="0"/>
              </a:rPr>
              <a:t>Băng khiêm tốn đáp:</a:t>
            </a:r>
          </a:p>
          <a:p>
            <a:pPr algn="just">
              <a:lnSpc>
                <a:spcPct val="114000"/>
              </a:lnSpc>
            </a:pPr>
            <a:r>
              <a:rPr lang="en-US" sz="2800" dirty="0">
                <a:cs typeface="Calibri" panose="020F0502020204030204" pitchFamily="34" charset="0"/>
              </a:rPr>
              <a:t>-  </a:t>
            </a:r>
            <a:r>
              <a:rPr lang="vi-VN" sz="2800" dirty="0">
                <a:cs typeface="Calibri" panose="020F0502020204030204" pitchFamily="34" charset="0"/>
              </a:rPr>
              <a:t>Không, gà ạ! Mưa mới tài giỏi, nhờ mưa, có nước, mùa đông mới có tôi.</a:t>
            </a:r>
          </a:p>
          <a:p>
            <a:pPr algn="just">
              <a:lnSpc>
                <a:spcPct val="114000"/>
              </a:lnSpc>
            </a:pPr>
            <a:r>
              <a:rPr lang="en-US" sz="2800" dirty="0">
                <a:cs typeface="Calibri" panose="020F0502020204030204" pitchFamily="34" charset="0"/>
              </a:rPr>
              <a:t>    </a:t>
            </a:r>
            <a:r>
              <a:rPr lang="vi-VN" sz="2800" dirty="0">
                <a:cs typeface="Calibri" panose="020F0502020204030204" pitchFamily="34" charset="0"/>
              </a:rPr>
              <a:t>Nghe băng nói, mưa tí tách thưa:</a:t>
            </a:r>
          </a:p>
          <a:p>
            <a:pPr algn="just">
              <a:lnSpc>
                <a:spcPct val="114000"/>
              </a:lnSpc>
            </a:pPr>
            <a:r>
              <a:rPr lang="en-US" sz="2800" dirty="0">
                <a:cs typeface="Calibri" panose="020F0502020204030204" pitchFamily="34" charset="0"/>
              </a:rPr>
              <a:t>-  </a:t>
            </a:r>
            <a:r>
              <a:rPr lang="vi-VN" sz="2800" dirty="0">
                <a:cs typeface="Calibri" panose="020F0502020204030204" pitchFamily="34" charset="0"/>
              </a:rPr>
              <a:t>Đất tài giỏi hơn chứ! Tôi rơi xuống, đất giữ lại nuôi cây cối xanh tươi.</a:t>
            </a:r>
            <a:endParaRPr lang="en-US" sz="2800" dirty="0">
              <a:cs typeface="Calibri" panose="020F0502020204030204" pitchFamily="34" charset="0"/>
            </a:endParaRPr>
          </a:p>
          <a:p>
            <a:pPr algn="just">
              <a:lnSpc>
                <a:spcPct val="114000"/>
              </a:lnSpc>
            </a:pPr>
            <a:r>
              <a:rPr lang="en-US" sz="2800" dirty="0">
                <a:cs typeface="Calibri" panose="020F0502020204030204" pitchFamily="34" charset="0"/>
              </a:rPr>
              <a:t>-  </a:t>
            </a:r>
            <a:r>
              <a:rPr lang="vi-VN" sz="2800" dirty="0">
                <a:cs typeface="Calibri" panose="020F0502020204030204" pitchFamily="34" charset="0"/>
              </a:rPr>
              <a:t>Cây tài giỏi hơn tôi nhiều. – Đất giải thích. – Cây đứng trên cơ thể tôi, hút nước, hút chất màu để xanh tốt,</a:t>
            </a:r>
            <a:endParaRPr lang="en-US" sz="2800" dirty="0">
              <a:cs typeface="Calibri" panose="020F0502020204030204" pitchFamily="34" charset="0"/>
            </a:endParaRPr>
          </a:p>
          <a:p>
            <a:pPr algn="just">
              <a:lnSpc>
                <a:spcPct val="114000"/>
              </a:lnSpc>
            </a:pPr>
            <a:r>
              <a:rPr lang="vi-VN" sz="2800" dirty="0">
                <a:cs typeface="Calibri" panose="020F0502020204030204" pitchFamily="34" charset="0"/>
              </a:rPr>
              <a:t>tỏa bóng râm mát. Ra hoa kết trái.</a:t>
            </a:r>
          </a:p>
          <a:p>
            <a:pPr algn="just">
              <a:lnSpc>
                <a:spcPct val="114000"/>
              </a:lnSpc>
            </a:pPr>
            <a:endParaRPr lang="vi-VN" sz="2800" dirty="0">
              <a:cs typeface="Calibri" panose="020F0502020204030204" pitchFamily="34" charset="0"/>
            </a:endParaRPr>
          </a:p>
          <a:p>
            <a:pPr algn="just">
              <a:lnSpc>
                <a:spcPct val="114000"/>
              </a:lnSpc>
            </a:pPr>
            <a:endParaRPr lang="en-US" sz="2800" dirty="0">
              <a:solidFill>
                <a:srgbClr val="00B0F0"/>
              </a:solidFill>
              <a:cs typeface="Calibri" panose="020F0502020204030204" pitchFamily="34" charset="0"/>
            </a:endParaRPr>
          </a:p>
        </p:txBody>
      </p:sp>
    </p:spTree>
    <p:extLst>
      <p:ext uri="{BB962C8B-B14F-4D97-AF65-F5344CB8AC3E}">
        <p14:creationId xmlns:p14="http://schemas.microsoft.com/office/powerpoint/2010/main" val="8242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006860" y="519718"/>
            <a:ext cx="10894773" cy="1169551"/>
          </a:xfrm>
          <a:prstGeom prst="rect">
            <a:avLst/>
          </a:prstGeom>
          <a:noFill/>
        </p:spPr>
        <p:txBody>
          <a:bodyPr wrap="square" rtlCol="0">
            <a:spAutoFit/>
          </a:bodyPr>
          <a:lstStyle/>
          <a:p>
            <a:pPr algn="just"/>
            <a:r>
              <a:rPr lang="en-US" sz="3500" b="1" dirty="0">
                <a:solidFill>
                  <a:srgbClr val="FF0000"/>
                </a:solidFill>
              </a:rPr>
              <a:t>1. </a:t>
            </a:r>
            <a:r>
              <a:rPr lang="en-US" sz="3500" b="1" dirty="0" err="1">
                <a:solidFill>
                  <a:srgbClr val="FF0000"/>
                </a:solidFill>
              </a:rPr>
              <a:t>Đọc</a:t>
            </a:r>
            <a:r>
              <a:rPr lang="en-US" sz="3500" b="1" dirty="0">
                <a:solidFill>
                  <a:srgbClr val="FF0000"/>
                </a:solidFill>
              </a:rPr>
              <a:t> </a:t>
            </a:r>
            <a:r>
              <a:rPr lang="en-US" sz="3500" b="1" dirty="0" err="1">
                <a:solidFill>
                  <a:srgbClr val="FF0000"/>
                </a:solidFill>
              </a:rPr>
              <a:t>lại</a:t>
            </a:r>
            <a:r>
              <a:rPr lang="en-US" sz="3500" b="1" dirty="0">
                <a:solidFill>
                  <a:srgbClr val="FF0000"/>
                </a:solidFill>
              </a:rPr>
              <a:t> </a:t>
            </a:r>
            <a:r>
              <a:rPr lang="en-US" sz="3500" b="1" dirty="0" err="1">
                <a:solidFill>
                  <a:srgbClr val="FF0000"/>
                </a:solidFill>
              </a:rPr>
              <a:t>bài</a:t>
            </a:r>
            <a:r>
              <a:rPr lang="en-US" sz="3500" b="1" dirty="0">
                <a:solidFill>
                  <a:srgbClr val="FF0000"/>
                </a:solidFill>
              </a:rPr>
              <a:t> “Ai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trang</a:t>
            </a:r>
            <a:r>
              <a:rPr lang="en-US" sz="3500" b="1" dirty="0">
                <a:solidFill>
                  <a:srgbClr val="FF0000"/>
                </a:solidFill>
              </a:rPr>
              <a:t> 96, 97 </a:t>
            </a:r>
            <a:r>
              <a:rPr lang="en-US" sz="3500" b="1" i="1" dirty="0">
                <a:solidFill>
                  <a:srgbClr val="FF0000"/>
                </a:solidFill>
              </a:rPr>
              <a:t>(</a:t>
            </a:r>
            <a:r>
              <a:rPr lang="en-US" sz="3500" b="1" i="1" dirty="0" err="1">
                <a:solidFill>
                  <a:srgbClr val="FF0000"/>
                </a:solidFill>
              </a:rPr>
              <a:t>Tiếng</a:t>
            </a:r>
            <a:r>
              <a:rPr lang="en-US" sz="3500" b="1" i="1" dirty="0">
                <a:solidFill>
                  <a:srgbClr val="FF0000"/>
                </a:solidFill>
              </a:rPr>
              <a:t> </a:t>
            </a:r>
            <a:r>
              <a:rPr lang="en-US" sz="3500" b="1" i="1" dirty="0" err="1">
                <a:solidFill>
                  <a:srgbClr val="FF0000"/>
                </a:solidFill>
              </a:rPr>
              <a:t>Việt</a:t>
            </a:r>
            <a:r>
              <a:rPr lang="en-US" sz="3500" b="1" i="1" dirty="0">
                <a:solidFill>
                  <a:srgbClr val="FF0000"/>
                </a:solidFill>
              </a:rPr>
              <a:t> 4, </a:t>
            </a:r>
            <a:r>
              <a:rPr lang="en-US" sz="3500" b="1" i="1" dirty="0" err="1">
                <a:solidFill>
                  <a:srgbClr val="FF0000"/>
                </a:solidFill>
              </a:rPr>
              <a:t>tập</a:t>
            </a:r>
            <a:r>
              <a:rPr lang="en-US" sz="3500" b="1" i="1" dirty="0">
                <a:solidFill>
                  <a:srgbClr val="FF0000"/>
                </a:solidFill>
              </a:rPr>
              <a:t> </a:t>
            </a:r>
            <a:r>
              <a:rPr lang="en-US" sz="3500" b="1" i="1" dirty="0" err="1">
                <a:solidFill>
                  <a:srgbClr val="FF0000"/>
                </a:solidFill>
              </a:rPr>
              <a:t>một</a:t>
            </a:r>
            <a:r>
              <a:rPr lang="en-US" sz="3500" b="1" i="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cho</a:t>
            </a:r>
            <a:r>
              <a:rPr lang="en-US" sz="3500" b="1" dirty="0">
                <a:solidFill>
                  <a:srgbClr val="FF0000"/>
                </a:solidFill>
              </a:rPr>
              <a:t> </a:t>
            </a:r>
            <a:r>
              <a:rPr lang="en-US" sz="3500" b="1" dirty="0" err="1">
                <a:solidFill>
                  <a:srgbClr val="FF0000"/>
                </a:solidFill>
              </a:rPr>
              <a:t>biết</a:t>
            </a:r>
            <a:r>
              <a:rPr lang="en-US" sz="3500" b="1" dirty="0">
                <a:solidFill>
                  <a:srgbClr val="FF0000"/>
                </a:solidFill>
              </a:rPr>
              <a:t>:</a:t>
            </a:r>
          </a:p>
        </p:txBody>
      </p:sp>
      <p:sp>
        <p:nvSpPr>
          <p:cNvPr id="16" name="Hình chữ nhật: Góc Tròn 30">
            <a:extLst>
              <a:ext uri="{FF2B5EF4-FFF2-40B4-BE49-F238E27FC236}">
                <a16:creationId xmlns:a16="http://schemas.microsoft.com/office/drawing/2014/main" xmlns="" id="{6A6E9A41-C561-E181-A4C5-B93838DACDC7}"/>
              </a:ext>
            </a:extLst>
          </p:cNvPr>
          <p:cNvSpPr/>
          <p:nvPr/>
        </p:nvSpPr>
        <p:spPr>
          <a:xfrm>
            <a:off x="668215" y="1917573"/>
            <a:ext cx="9741877" cy="4060357"/>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sp>
        <p:nvSpPr>
          <p:cNvPr id="19" name="TextBox 18">
            <a:extLst>
              <a:ext uri="{FF2B5EF4-FFF2-40B4-BE49-F238E27FC236}">
                <a16:creationId xmlns:a16="http://schemas.microsoft.com/office/drawing/2014/main" xmlns="" id="{BC75A00D-FE2D-758C-94D7-4DCA3673CB3E}"/>
              </a:ext>
            </a:extLst>
          </p:cNvPr>
          <p:cNvSpPr txBox="1"/>
          <p:nvPr/>
        </p:nvSpPr>
        <p:spPr>
          <a:xfrm>
            <a:off x="756137" y="2157381"/>
            <a:ext cx="9566031" cy="4472315"/>
          </a:xfrm>
          <a:prstGeom prst="rect">
            <a:avLst/>
          </a:prstGeom>
          <a:noFill/>
        </p:spPr>
        <p:txBody>
          <a:bodyPr wrap="square" rtlCol="0">
            <a:spAutoFit/>
          </a:bodyPr>
          <a:lstStyle/>
          <a:p>
            <a:pPr algn="just">
              <a:lnSpc>
                <a:spcPct val="114000"/>
              </a:lnSpc>
            </a:pPr>
            <a:r>
              <a:rPr lang="en-US" sz="2800" dirty="0">
                <a:cs typeface="Calibri" panose="020F0502020204030204" pitchFamily="34" charset="0"/>
              </a:rPr>
              <a:t>    </a:t>
            </a:r>
            <a:r>
              <a:rPr lang="vi-VN" sz="2800" dirty="0">
                <a:cs typeface="Calibri" panose="020F0502020204030204" pitchFamily="34" charset="0"/>
              </a:rPr>
              <a:t>Cây lắc đầu:</a:t>
            </a:r>
          </a:p>
          <a:p>
            <a:pPr algn="just">
              <a:lnSpc>
                <a:spcPct val="114000"/>
              </a:lnSpc>
            </a:pPr>
            <a:r>
              <a:rPr lang="vi-VN" sz="2800" dirty="0">
                <a:cs typeface="Calibri" panose="020F0502020204030204" pitchFamily="34" charset="0"/>
              </a:rPr>
              <a:t>- </a:t>
            </a:r>
            <a:r>
              <a:rPr lang="en-US" sz="2800" dirty="0">
                <a:cs typeface="Calibri" panose="020F0502020204030204" pitchFamily="34" charset="0"/>
              </a:rPr>
              <a:t> </a:t>
            </a:r>
            <a:r>
              <a:rPr lang="vi-VN" sz="2800" dirty="0">
                <a:cs typeface="Calibri" panose="020F0502020204030204" pitchFamily="34" charset="0"/>
              </a:rPr>
              <a:t>Không! Lửa mới tài giỏi. Lửa có những cái lưỡi dài soi sáng và sưởi ấm. Lửa có thể đốt cành khô của tôi và nhiều cây cỏ thành tro giúp đất màu mỡ.</a:t>
            </a:r>
          </a:p>
          <a:p>
            <a:pPr marL="457200" indent="-457200" algn="just">
              <a:lnSpc>
                <a:spcPct val="114000"/>
              </a:lnSpc>
              <a:buFontTx/>
              <a:buChar char="-"/>
            </a:pPr>
            <a:r>
              <a:rPr lang="vi-VN" sz="2800" dirty="0">
                <a:cs typeface="Calibri" panose="020F0502020204030204" pitchFamily="34" charset="0"/>
              </a:rPr>
              <a:t>Đúng, tôi có thể làm những việc như cây nói. Nhưng gió sẽ dập tắt tôi nếu tôi thiêu đốt lung tung. Gió mới tài giỏi! – Lửa giãi bày.</a:t>
            </a:r>
            <a:endParaRPr lang="en-US" sz="2800" dirty="0">
              <a:cs typeface="Calibri" panose="020F0502020204030204" pitchFamily="34" charset="0"/>
            </a:endParaRPr>
          </a:p>
          <a:p>
            <a:pPr marL="457200" indent="-457200" algn="just">
              <a:lnSpc>
                <a:spcPct val="114000"/>
              </a:lnSpc>
              <a:buFontTx/>
              <a:buChar char="-"/>
            </a:pPr>
            <a:endParaRPr lang="en-US" sz="2800" dirty="0">
              <a:cs typeface="Calibri" panose="020F0502020204030204" pitchFamily="34" charset="0"/>
            </a:endParaRPr>
          </a:p>
          <a:p>
            <a:pPr>
              <a:lnSpc>
                <a:spcPct val="114000"/>
              </a:lnSpc>
            </a:pPr>
            <a:endParaRPr lang="vi-VN" sz="2800" dirty="0">
              <a:cs typeface="Calibri" panose="020F0502020204030204" pitchFamily="34" charset="0"/>
            </a:endParaRPr>
          </a:p>
        </p:txBody>
      </p:sp>
    </p:spTree>
    <p:extLst>
      <p:ext uri="{BB962C8B-B14F-4D97-AF65-F5344CB8AC3E}">
        <p14:creationId xmlns:p14="http://schemas.microsoft.com/office/powerpoint/2010/main" val="262448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061884" y="552319"/>
            <a:ext cx="10875801" cy="1169551"/>
          </a:xfrm>
          <a:prstGeom prst="rect">
            <a:avLst/>
          </a:prstGeom>
          <a:noFill/>
        </p:spPr>
        <p:txBody>
          <a:bodyPr wrap="square" rtlCol="0">
            <a:spAutoFit/>
          </a:bodyPr>
          <a:lstStyle/>
          <a:p>
            <a:pPr algn="just"/>
            <a:r>
              <a:rPr lang="en-US" sz="3500" b="1" dirty="0">
                <a:solidFill>
                  <a:srgbClr val="FF0000"/>
                </a:solidFill>
              </a:rPr>
              <a:t>1. </a:t>
            </a:r>
            <a:r>
              <a:rPr lang="en-US" sz="3500" b="1" dirty="0" err="1">
                <a:solidFill>
                  <a:srgbClr val="FF0000"/>
                </a:solidFill>
              </a:rPr>
              <a:t>Đọc</a:t>
            </a:r>
            <a:r>
              <a:rPr lang="en-US" sz="3500" b="1" dirty="0">
                <a:solidFill>
                  <a:srgbClr val="FF0000"/>
                </a:solidFill>
              </a:rPr>
              <a:t> </a:t>
            </a:r>
            <a:r>
              <a:rPr lang="en-US" sz="3500" b="1" dirty="0" err="1">
                <a:solidFill>
                  <a:srgbClr val="FF0000"/>
                </a:solidFill>
              </a:rPr>
              <a:t>lại</a:t>
            </a:r>
            <a:r>
              <a:rPr lang="en-US" sz="3500" b="1" dirty="0">
                <a:solidFill>
                  <a:srgbClr val="FF0000"/>
                </a:solidFill>
              </a:rPr>
              <a:t> </a:t>
            </a:r>
            <a:r>
              <a:rPr lang="en-US" sz="3500" b="1" dirty="0" err="1">
                <a:solidFill>
                  <a:srgbClr val="FF0000"/>
                </a:solidFill>
              </a:rPr>
              <a:t>bài</a:t>
            </a:r>
            <a:r>
              <a:rPr lang="en-US" sz="3500" b="1" dirty="0">
                <a:solidFill>
                  <a:srgbClr val="FF0000"/>
                </a:solidFill>
              </a:rPr>
              <a:t> “Ai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trang</a:t>
            </a:r>
            <a:r>
              <a:rPr lang="en-US" sz="3500" b="1" dirty="0">
                <a:solidFill>
                  <a:srgbClr val="FF0000"/>
                </a:solidFill>
              </a:rPr>
              <a:t> 96, 97 </a:t>
            </a:r>
            <a:r>
              <a:rPr lang="en-US" sz="3500" b="1" i="1" dirty="0">
                <a:solidFill>
                  <a:srgbClr val="FF0000"/>
                </a:solidFill>
              </a:rPr>
              <a:t>(</a:t>
            </a:r>
            <a:r>
              <a:rPr lang="en-US" sz="3500" b="1" i="1" dirty="0" err="1">
                <a:solidFill>
                  <a:srgbClr val="FF0000"/>
                </a:solidFill>
              </a:rPr>
              <a:t>Tiếng</a:t>
            </a:r>
            <a:r>
              <a:rPr lang="en-US" sz="3500" b="1" i="1" dirty="0">
                <a:solidFill>
                  <a:srgbClr val="FF0000"/>
                </a:solidFill>
              </a:rPr>
              <a:t> </a:t>
            </a:r>
            <a:r>
              <a:rPr lang="en-US" sz="3500" b="1" i="1" dirty="0" err="1">
                <a:solidFill>
                  <a:srgbClr val="FF0000"/>
                </a:solidFill>
              </a:rPr>
              <a:t>Việt</a:t>
            </a:r>
            <a:r>
              <a:rPr lang="en-US" sz="3500" b="1" i="1" dirty="0">
                <a:solidFill>
                  <a:srgbClr val="FF0000"/>
                </a:solidFill>
              </a:rPr>
              <a:t> 4, </a:t>
            </a:r>
            <a:r>
              <a:rPr lang="en-US" sz="3500" b="1" i="1" dirty="0" err="1">
                <a:solidFill>
                  <a:srgbClr val="FF0000"/>
                </a:solidFill>
              </a:rPr>
              <a:t>tập</a:t>
            </a:r>
            <a:r>
              <a:rPr lang="en-US" sz="3500" b="1" i="1" dirty="0">
                <a:solidFill>
                  <a:srgbClr val="FF0000"/>
                </a:solidFill>
              </a:rPr>
              <a:t> </a:t>
            </a:r>
            <a:r>
              <a:rPr lang="en-US" sz="3500" b="1" i="1" dirty="0" err="1">
                <a:solidFill>
                  <a:srgbClr val="FF0000"/>
                </a:solidFill>
              </a:rPr>
              <a:t>một</a:t>
            </a:r>
            <a:r>
              <a:rPr lang="en-US" sz="3500" b="1" i="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cho</a:t>
            </a:r>
            <a:r>
              <a:rPr lang="en-US" sz="3500" b="1" dirty="0">
                <a:solidFill>
                  <a:srgbClr val="FF0000"/>
                </a:solidFill>
              </a:rPr>
              <a:t> </a:t>
            </a:r>
            <a:r>
              <a:rPr lang="en-US" sz="3500" b="1" dirty="0" err="1">
                <a:solidFill>
                  <a:srgbClr val="FF0000"/>
                </a:solidFill>
              </a:rPr>
              <a:t>biết</a:t>
            </a:r>
            <a:r>
              <a:rPr lang="en-US" sz="3500" b="1" dirty="0">
                <a:solidFill>
                  <a:srgbClr val="FF0000"/>
                </a:solidFill>
              </a:rPr>
              <a:t>:</a:t>
            </a:r>
          </a:p>
        </p:txBody>
      </p:sp>
      <p:sp>
        <p:nvSpPr>
          <p:cNvPr id="16" name="Hình chữ nhật: Góc Tròn 30">
            <a:extLst>
              <a:ext uri="{FF2B5EF4-FFF2-40B4-BE49-F238E27FC236}">
                <a16:creationId xmlns:a16="http://schemas.microsoft.com/office/drawing/2014/main" xmlns="" id="{6A6E9A41-C561-E181-A4C5-B93838DACDC7}"/>
              </a:ext>
            </a:extLst>
          </p:cNvPr>
          <p:cNvSpPr/>
          <p:nvPr/>
        </p:nvSpPr>
        <p:spPr>
          <a:xfrm>
            <a:off x="668215" y="2019406"/>
            <a:ext cx="9741877" cy="410145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sp>
        <p:nvSpPr>
          <p:cNvPr id="2" name="TextBox 1">
            <a:extLst>
              <a:ext uri="{FF2B5EF4-FFF2-40B4-BE49-F238E27FC236}">
                <a16:creationId xmlns:a16="http://schemas.microsoft.com/office/drawing/2014/main" xmlns="" id="{028CF95E-7AC5-9AE9-1549-C0B1122C1E24}"/>
              </a:ext>
            </a:extLst>
          </p:cNvPr>
          <p:cNvSpPr txBox="1"/>
          <p:nvPr/>
        </p:nvSpPr>
        <p:spPr>
          <a:xfrm>
            <a:off x="798681" y="2225771"/>
            <a:ext cx="9480943" cy="4192623"/>
          </a:xfrm>
          <a:prstGeom prst="rect">
            <a:avLst/>
          </a:prstGeom>
          <a:noFill/>
        </p:spPr>
        <p:txBody>
          <a:bodyPr wrap="square" rtlCol="0">
            <a:spAutoFit/>
          </a:bodyPr>
          <a:lstStyle/>
          <a:p>
            <a:pPr algn="just">
              <a:lnSpc>
                <a:spcPct val="114000"/>
              </a:lnSpc>
            </a:pPr>
            <a:r>
              <a:rPr lang="vi-VN" sz="2800" dirty="0"/>
              <a:t>Gió rì rào xác nhận:</a:t>
            </a:r>
          </a:p>
          <a:p>
            <a:pPr algn="just">
              <a:lnSpc>
                <a:spcPct val="114000"/>
              </a:lnSpc>
            </a:pPr>
            <a:r>
              <a:rPr lang="vi-VN" sz="2800" dirty="0"/>
              <a:t>- Tôi có thể thổi bùng hoặc dập tắt lửa. Nhưng các bạn xem kìa, nàng cỏ bé nhỏ hiên ngang trong gió bão, xanh tươi quanh năm, lại còn trổ những bông hoa xinh xắn nữa chứ. Cỏ mới xứng đáng là những người tài giỏi nhất.</a:t>
            </a:r>
          </a:p>
          <a:p>
            <a:pPr algn="just">
              <a:lnSpc>
                <a:spcPct val="114000"/>
              </a:lnSpc>
            </a:pPr>
            <a:r>
              <a:rPr lang="vi-VN" sz="2800" dirty="0"/>
              <a:t>Cỏ dịu dàng xua tay và nói:</a:t>
            </a:r>
          </a:p>
          <a:p>
            <a:pPr algn="just">
              <a:lnSpc>
                <a:spcPct val="114000"/>
              </a:lnSpc>
            </a:pPr>
            <a:r>
              <a:rPr lang="vi-VN" sz="2800" dirty="0"/>
              <a:t>- Bác cừu mới là tài giỏi nhất…</a:t>
            </a:r>
          </a:p>
          <a:p>
            <a:pPr algn="just">
              <a:lnSpc>
                <a:spcPct val="114000"/>
              </a:lnSpc>
            </a:pPr>
            <a:endParaRPr lang="en-US" sz="4000" dirty="0">
              <a:solidFill>
                <a:srgbClr val="00B0F0"/>
              </a:solidFill>
            </a:endParaRPr>
          </a:p>
        </p:txBody>
      </p:sp>
    </p:spTree>
    <p:extLst>
      <p:ext uri="{BB962C8B-B14F-4D97-AF65-F5344CB8AC3E}">
        <p14:creationId xmlns:p14="http://schemas.microsoft.com/office/powerpoint/2010/main" val="14553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35626" y="594655"/>
            <a:ext cx="10831556" cy="1169551"/>
          </a:xfrm>
          <a:prstGeom prst="rect">
            <a:avLst/>
          </a:prstGeom>
          <a:noFill/>
        </p:spPr>
        <p:txBody>
          <a:bodyPr wrap="square" rtlCol="0">
            <a:spAutoFit/>
          </a:bodyPr>
          <a:lstStyle/>
          <a:p>
            <a:pPr algn="just"/>
            <a:r>
              <a:rPr lang="en-US" sz="3500" b="1" dirty="0">
                <a:solidFill>
                  <a:srgbClr val="FF0000"/>
                </a:solidFill>
              </a:rPr>
              <a:t>1. </a:t>
            </a:r>
            <a:r>
              <a:rPr lang="en-US" sz="3500" b="1" dirty="0" err="1">
                <a:solidFill>
                  <a:srgbClr val="FF0000"/>
                </a:solidFill>
              </a:rPr>
              <a:t>Đọc</a:t>
            </a:r>
            <a:r>
              <a:rPr lang="en-US" sz="3500" b="1" dirty="0">
                <a:solidFill>
                  <a:srgbClr val="FF0000"/>
                </a:solidFill>
              </a:rPr>
              <a:t> </a:t>
            </a:r>
            <a:r>
              <a:rPr lang="en-US" sz="3500" b="1" dirty="0" err="1">
                <a:solidFill>
                  <a:srgbClr val="FF0000"/>
                </a:solidFill>
              </a:rPr>
              <a:t>lại</a:t>
            </a:r>
            <a:r>
              <a:rPr lang="en-US" sz="3500" b="1" dirty="0">
                <a:solidFill>
                  <a:srgbClr val="FF0000"/>
                </a:solidFill>
              </a:rPr>
              <a:t> </a:t>
            </a:r>
            <a:r>
              <a:rPr lang="en-US" sz="3500" b="1" dirty="0" err="1">
                <a:solidFill>
                  <a:srgbClr val="FF0000"/>
                </a:solidFill>
              </a:rPr>
              <a:t>bài</a:t>
            </a:r>
            <a:r>
              <a:rPr lang="en-US" sz="3500" b="1" dirty="0">
                <a:solidFill>
                  <a:srgbClr val="FF0000"/>
                </a:solidFill>
              </a:rPr>
              <a:t> “Ai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trang</a:t>
            </a:r>
            <a:r>
              <a:rPr lang="en-US" sz="3500" b="1" dirty="0">
                <a:solidFill>
                  <a:srgbClr val="FF0000"/>
                </a:solidFill>
              </a:rPr>
              <a:t> 96, 97 </a:t>
            </a:r>
            <a:r>
              <a:rPr lang="en-US" sz="3500" b="1" i="1" dirty="0">
                <a:solidFill>
                  <a:srgbClr val="FF0000"/>
                </a:solidFill>
              </a:rPr>
              <a:t>(</a:t>
            </a:r>
            <a:r>
              <a:rPr lang="en-US" sz="3500" b="1" i="1" dirty="0" err="1">
                <a:solidFill>
                  <a:srgbClr val="FF0000"/>
                </a:solidFill>
              </a:rPr>
              <a:t>Tiếng</a:t>
            </a:r>
            <a:r>
              <a:rPr lang="en-US" sz="3500" b="1" i="1" dirty="0">
                <a:solidFill>
                  <a:srgbClr val="FF0000"/>
                </a:solidFill>
              </a:rPr>
              <a:t> </a:t>
            </a:r>
            <a:r>
              <a:rPr lang="en-US" sz="3500" b="1" i="1" dirty="0" err="1">
                <a:solidFill>
                  <a:srgbClr val="FF0000"/>
                </a:solidFill>
              </a:rPr>
              <a:t>Việt</a:t>
            </a:r>
            <a:r>
              <a:rPr lang="en-US" sz="3500" b="1" i="1" dirty="0">
                <a:solidFill>
                  <a:srgbClr val="FF0000"/>
                </a:solidFill>
              </a:rPr>
              <a:t> 4, </a:t>
            </a:r>
            <a:r>
              <a:rPr lang="en-US" sz="3500" b="1" i="1" dirty="0" err="1">
                <a:solidFill>
                  <a:srgbClr val="FF0000"/>
                </a:solidFill>
              </a:rPr>
              <a:t>tập</a:t>
            </a:r>
            <a:r>
              <a:rPr lang="en-US" sz="3500" b="1" i="1" dirty="0">
                <a:solidFill>
                  <a:srgbClr val="FF0000"/>
                </a:solidFill>
              </a:rPr>
              <a:t> </a:t>
            </a:r>
            <a:r>
              <a:rPr lang="en-US" sz="3500" b="1" i="1" dirty="0" err="1">
                <a:solidFill>
                  <a:srgbClr val="FF0000"/>
                </a:solidFill>
              </a:rPr>
              <a:t>một</a:t>
            </a:r>
            <a:r>
              <a:rPr lang="en-US" sz="3500" b="1" i="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cho</a:t>
            </a:r>
            <a:r>
              <a:rPr lang="en-US" sz="3500" b="1" dirty="0">
                <a:solidFill>
                  <a:srgbClr val="FF0000"/>
                </a:solidFill>
              </a:rPr>
              <a:t> </a:t>
            </a:r>
            <a:r>
              <a:rPr lang="en-US" sz="3500" b="1" dirty="0" err="1">
                <a:solidFill>
                  <a:srgbClr val="FF0000"/>
                </a:solidFill>
              </a:rPr>
              <a:t>biết</a:t>
            </a:r>
            <a:r>
              <a:rPr lang="en-US" sz="3500" b="1" dirty="0">
                <a:solidFill>
                  <a:srgbClr val="FF0000"/>
                </a:solidFill>
              </a:rPr>
              <a:t>:</a:t>
            </a:r>
          </a:p>
        </p:txBody>
      </p:sp>
      <p:sp>
        <p:nvSpPr>
          <p:cNvPr id="16" name="Hình chữ nhật: Góc Tròn 30">
            <a:extLst>
              <a:ext uri="{FF2B5EF4-FFF2-40B4-BE49-F238E27FC236}">
                <a16:creationId xmlns:a16="http://schemas.microsoft.com/office/drawing/2014/main" xmlns="" id="{6A6E9A41-C561-E181-A4C5-B93838DACDC7}"/>
              </a:ext>
            </a:extLst>
          </p:cNvPr>
          <p:cNvSpPr/>
          <p:nvPr/>
        </p:nvSpPr>
        <p:spPr>
          <a:xfrm>
            <a:off x="668215" y="2019406"/>
            <a:ext cx="9741877" cy="3709247"/>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sp>
        <p:nvSpPr>
          <p:cNvPr id="2" name="TextBox 1">
            <a:extLst>
              <a:ext uri="{FF2B5EF4-FFF2-40B4-BE49-F238E27FC236}">
                <a16:creationId xmlns:a16="http://schemas.microsoft.com/office/drawing/2014/main" xmlns="" id="{028CF95E-7AC5-9AE9-1549-C0B1122C1E24}"/>
              </a:ext>
            </a:extLst>
          </p:cNvPr>
          <p:cNvSpPr txBox="1"/>
          <p:nvPr/>
        </p:nvSpPr>
        <p:spPr>
          <a:xfrm>
            <a:off x="798681" y="2373218"/>
            <a:ext cx="9480943" cy="3502882"/>
          </a:xfrm>
          <a:prstGeom prst="rect">
            <a:avLst/>
          </a:prstGeom>
          <a:noFill/>
        </p:spPr>
        <p:txBody>
          <a:bodyPr wrap="square" rtlCol="0">
            <a:spAutoFit/>
          </a:bodyPr>
          <a:lstStyle/>
          <a:p>
            <a:pPr algn="just">
              <a:lnSpc>
                <a:spcPct val="114000"/>
              </a:lnSpc>
            </a:pPr>
            <a:r>
              <a:rPr lang="vi-VN" sz="2800" dirty="0"/>
              <a:t>Cỏ nói chưa hết câu, cừu đã kêu to:</a:t>
            </a:r>
          </a:p>
          <a:p>
            <a:pPr algn="just">
              <a:lnSpc>
                <a:spcPct val="114000"/>
              </a:lnSpc>
            </a:pPr>
            <a:r>
              <a:rPr lang="vi-VN" sz="2800" dirty="0"/>
              <a:t>- Không phải đâu! Người biết thuần dưỡng gà, cừu cùng những con vật khác. Họ có thể làm mưu, làm tan băng, trồng cây, trồng cỏ, tạo ra lửa. Họ biết nhờ gió đẩy thuyền, biết làm nhiều vật dụng,…Tài giỏi nhất trên đời chính là con người! </a:t>
            </a:r>
          </a:p>
          <a:p>
            <a:pPr algn="just">
              <a:lnSpc>
                <a:spcPct val="114000"/>
              </a:lnSpc>
            </a:pPr>
            <a:endParaRPr lang="en-US" sz="2800" dirty="0">
              <a:solidFill>
                <a:srgbClr val="00B0F0"/>
              </a:solidFill>
            </a:endParaRPr>
          </a:p>
        </p:txBody>
      </p:sp>
    </p:spTree>
    <p:extLst>
      <p:ext uri="{BB962C8B-B14F-4D97-AF65-F5344CB8AC3E}">
        <p14:creationId xmlns:p14="http://schemas.microsoft.com/office/powerpoint/2010/main" val="11650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26755" y="614814"/>
            <a:ext cx="10831556" cy="1169551"/>
          </a:xfrm>
          <a:prstGeom prst="rect">
            <a:avLst/>
          </a:prstGeom>
          <a:noFill/>
        </p:spPr>
        <p:txBody>
          <a:bodyPr wrap="square" rtlCol="0">
            <a:spAutoFit/>
          </a:bodyPr>
          <a:lstStyle/>
          <a:p>
            <a:pPr algn="just"/>
            <a:r>
              <a:rPr lang="en-US" sz="3500" b="1" dirty="0">
                <a:solidFill>
                  <a:srgbClr val="FF0000"/>
                </a:solidFill>
              </a:rPr>
              <a:t>1. </a:t>
            </a:r>
            <a:r>
              <a:rPr lang="en-US" sz="3500" b="1" dirty="0" err="1">
                <a:solidFill>
                  <a:srgbClr val="FF0000"/>
                </a:solidFill>
              </a:rPr>
              <a:t>Đọc</a:t>
            </a:r>
            <a:r>
              <a:rPr lang="en-US" sz="3500" b="1" dirty="0">
                <a:solidFill>
                  <a:srgbClr val="FF0000"/>
                </a:solidFill>
              </a:rPr>
              <a:t> </a:t>
            </a:r>
            <a:r>
              <a:rPr lang="en-US" sz="3500" b="1" dirty="0" err="1">
                <a:solidFill>
                  <a:srgbClr val="FF0000"/>
                </a:solidFill>
              </a:rPr>
              <a:t>lại</a:t>
            </a:r>
            <a:r>
              <a:rPr lang="en-US" sz="3500" b="1" dirty="0">
                <a:solidFill>
                  <a:srgbClr val="FF0000"/>
                </a:solidFill>
              </a:rPr>
              <a:t> </a:t>
            </a:r>
            <a:r>
              <a:rPr lang="en-US" sz="3500" b="1" dirty="0" err="1">
                <a:solidFill>
                  <a:srgbClr val="FF0000"/>
                </a:solidFill>
              </a:rPr>
              <a:t>bài</a:t>
            </a:r>
            <a:r>
              <a:rPr lang="en-US" sz="3500" b="1" dirty="0">
                <a:solidFill>
                  <a:srgbClr val="FF0000"/>
                </a:solidFill>
              </a:rPr>
              <a:t> “Ai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trang</a:t>
            </a:r>
            <a:r>
              <a:rPr lang="en-US" sz="3500" b="1" dirty="0">
                <a:solidFill>
                  <a:srgbClr val="FF0000"/>
                </a:solidFill>
              </a:rPr>
              <a:t> 96, 97 </a:t>
            </a:r>
            <a:r>
              <a:rPr lang="en-US" sz="3500" b="1" i="1" dirty="0">
                <a:solidFill>
                  <a:srgbClr val="FF0000"/>
                </a:solidFill>
              </a:rPr>
              <a:t>(</a:t>
            </a:r>
            <a:r>
              <a:rPr lang="en-US" sz="3500" b="1" i="1" dirty="0" err="1">
                <a:solidFill>
                  <a:srgbClr val="FF0000"/>
                </a:solidFill>
              </a:rPr>
              <a:t>Tiếng</a:t>
            </a:r>
            <a:r>
              <a:rPr lang="en-US" sz="3500" b="1" i="1" dirty="0">
                <a:solidFill>
                  <a:srgbClr val="FF0000"/>
                </a:solidFill>
              </a:rPr>
              <a:t> </a:t>
            </a:r>
            <a:r>
              <a:rPr lang="en-US" sz="3500" b="1" i="1" dirty="0" err="1">
                <a:solidFill>
                  <a:srgbClr val="FF0000"/>
                </a:solidFill>
              </a:rPr>
              <a:t>Việt</a:t>
            </a:r>
            <a:r>
              <a:rPr lang="en-US" sz="3500" b="1" i="1" dirty="0">
                <a:solidFill>
                  <a:srgbClr val="FF0000"/>
                </a:solidFill>
              </a:rPr>
              <a:t> 4, </a:t>
            </a:r>
            <a:r>
              <a:rPr lang="en-US" sz="3500" b="1" i="1" dirty="0" err="1">
                <a:solidFill>
                  <a:srgbClr val="FF0000"/>
                </a:solidFill>
              </a:rPr>
              <a:t>tập</a:t>
            </a:r>
            <a:r>
              <a:rPr lang="en-US" sz="3500" b="1" i="1" dirty="0">
                <a:solidFill>
                  <a:srgbClr val="FF0000"/>
                </a:solidFill>
              </a:rPr>
              <a:t> </a:t>
            </a:r>
            <a:r>
              <a:rPr lang="en-US" sz="3500" b="1" i="1" dirty="0" err="1">
                <a:solidFill>
                  <a:srgbClr val="FF0000"/>
                </a:solidFill>
              </a:rPr>
              <a:t>một</a:t>
            </a:r>
            <a:r>
              <a:rPr lang="en-US" sz="3500" b="1" i="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cho</a:t>
            </a:r>
            <a:r>
              <a:rPr lang="en-US" sz="3500" b="1" dirty="0">
                <a:solidFill>
                  <a:srgbClr val="FF0000"/>
                </a:solidFill>
              </a:rPr>
              <a:t> </a:t>
            </a:r>
            <a:r>
              <a:rPr lang="en-US" sz="3500" b="1" dirty="0" err="1">
                <a:solidFill>
                  <a:srgbClr val="FF0000"/>
                </a:solidFill>
              </a:rPr>
              <a:t>biết</a:t>
            </a:r>
            <a:r>
              <a:rPr lang="en-US" sz="3500" b="1" dirty="0">
                <a:solidFill>
                  <a:srgbClr val="FF0000"/>
                </a:solidFill>
              </a:rPr>
              <a:t>:</a:t>
            </a:r>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grpSp>
        <p:nvGrpSpPr>
          <p:cNvPr id="19" name="Group 18">
            <a:extLst>
              <a:ext uri="{FF2B5EF4-FFF2-40B4-BE49-F238E27FC236}">
                <a16:creationId xmlns:a16="http://schemas.microsoft.com/office/drawing/2014/main" xmlns="" id="{77562B8D-70F2-0530-1445-04AC91BBB8CA}"/>
              </a:ext>
            </a:extLst>
          </p:cNvPr>
          <p:cNvGrpSpPr/>
          <p:nvPr/>
        </p:nvGrpSpPr>
        <p:grpSpPr>
          <a:xfrm>
            <a:off x="293218" y="1764206"/>
            <a:ext cx="4752170" cy="2097206"/>
            <a:chOff x="557579" y="2009890"/>
            <a:chExt cx="5038676" cy="2250916"/>
          </a:xfrm>
        </p:grpSpPr>
        <p:grpSp>
          <p:nvGrpSpPr>
            <p:cNvPr id="3" name="Nhóm 113">
              <a:extLst>
                <a:ext uri="{FF2B5EF4-FFF2-40B4-BE49-F238E27FC236}">
                  <a16:creationId xmlns:a16="http://schemas.microsoft.com/office/drawing/2014/main" xmlns="" id="{D13E550B-853A-26BA-BD7A-EE880CAA6786}"/>
                </a:ext>
              </a:extLst>
            </p:cNvPr>
            <p:cNvGrpSpPr/>
            <p:nvPr/>
          </p:nvGrpSpPr>
          <p:grpSpPr>
            <a:xfrm>
              <a:off x="557579" y="2009890"/>
              <a:ext cx="5038676" cy="2250916"/>
              <a:chOff x="6578922" y="2361654"/>
              <a:chExt cx="4453875" cy="1512641"/>
            </a:xfrm>
          </p:grpSpPr>
          <p:grpSp>
            <p:nvGrpSpPr>
              <p:cNvPr id="4" name="Nhóm 105">
                <a:extLst>
                  <a:ext uri="{FF2B5EF4-FFF2-40B4-BE49-F238E27FC236}">
                    <a16:creationId xmlns:a16="http://schemas.microsoft.com/office/drawing/2014/main" xmlns="" id="{4E694133-BA0E-1B86-AF55-8464CA6C6AC1}"/>
                  </a:ext>
                </a:extLst>
              </p:cNvPr>
              <p:cNvGrpSpPr/>
              <p:nvPr/>
            </p:nvGrpSpPr>
            <p:grpSpPr>
              <a:xfrm>
                <a:off x="6894120" y="2579505"/>
                <a:ext cx="4138677" cy="1294790"/>
                <a:chOff x="6364479" y="2678107"/>
                <a:chExt cx="4292097" cy="1294790"/>
              </a:xfrm>
            </p:grpSpPr>
            <p:sp>
              <p:nvSpPr>
                <p:cNvPr id="6" name="Lưu đồ: Tài liệu 106">
                  <a:extLst>
                    <a:ext uri="{FF2B5EF4-FFF2-40B4-BE49-F238E27FC236}">
                      <a16:creationId xmlns:a16="http://schemas.microsoft.com/office/drawing/2014/main" xmlns="" id="{0C2A6EAD-CE79-C431-209A-3FE389A76AA3}"/>
                    </a:ext>
                  </a:extLst>
                </p:cNvPr>
                <p:cNvSpPr/>
                <p:nvPr/>
              </p:nvSpPr>
              <p:spPr>
                <a:xfrm>
                  <a:off x="6429073" y="2678107"/>
                  <a:ext cx="4227503" cy="1294790"/>
                </a:xfrm>
                <a:custGeom>
                  <a:avLst/>
                  <a:gdLst>
                    <a:gd name="connsiteX0" fmla="*/ 0 w 4227503"/>
                    <a:gd name="connsiteY0" fmla="*/ 0 h 1294790"/>
                    <a:gd name="connsiteX1" fmla="*/ 4227503 w 4227503"/>
                    <a:gd name="connsiteY1" fmla="*/ 0 h 1294790"/>
                    <a:gd name="connsiteX2" fmla="*/ 4227503 w 4227503"/>
                    <a:gd name="connsiteY2" fmla="*/ 1038349 h 1294790"/>
                    <a:gd name="connsiteX3" fmla="*/ 0 w 4227503"/>
                    <a:gd name="connsiteY3" fmla="*/ 1209189 h 1294790"/>
                    <a:gd name="connsiteX4" fmla="*/ 0 w 4227503"/>
                    <a:gd name="connsiteY4" fmla="*/ 0 h 129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503" h="1294790" fill="none" extrusionOk="0">
                      <a:moveTo>
                        <a:pt x="0" y="0"/>
                      </a:moveTo>
                      <a:cubicBezTo>
                        <a:pt x="1660769" y="143258"/>
                        <a:pt x="3473777" y="169764"/>
                        <a:pt x="4227503" y="0"/>
                      </a:cubicBezTo>
                      <a:cubicBezTo>
                        <a:pt x="4189354" y="416395"/>
                        <a:pt x="4156359" y="586499"/>
                        <a:pt x="4227503" y="1038349"/>
                      </a:cubicBezTo>
                      <a:cubicBezTo>
                        <a:pt x="2123298" y="1030244"/>
                        <a:pt x="2172762" y="1444679"/>
                        <a:pt x="0" y="1209189"/>
                      </a:cubicBezTo>
                      <a:cubicBezTo>
                        <a:pt x="-66656" y="625735"/>
                        <a:pt x="101130" y="541965"/>
                        <a:pt x="0" y="0"/>
                      </a:cubicBezTo>
                      <a:close/>
                    </a:path>
                    <a:path w="4227503" h="1294790" stroke="0" extrusionOk="0">
                      <a:moveTo>
                        <a:pt x="0" y="0"/>
                      </a:moveTo>
                      <a:cubicBezTo>
                        <a:pt x="1801280" y="-69867"/>
                        <a:pt x="3162503" y="63979"/>
                        <a:pt x="4227503" y="0"/>
                      </a:cubicBezTo>
                      <a:cubicBezTo>
                        <a:pt x="4292719" y="305891"/>
                        <a:pt x="4204261" y="705241"/>
                        <a:pt x="4227503" y="1038349"/>
                      </a:cubicBezTo>
                      <a:cubicBezTo>
                        <a:pt x="2122748" y="999485"/>
                        <a:pt x="2071932" y="1367221"/>
                        <a:pt x="0" y="1209189"/>
                      </a:cubicBezTo>
                      <a:cubicBezTo>
                        <a:pt x="70853" y="658980"/>
                        <a:pt x="-28777" y="600343"/>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Hộp Văn bản 107">
                  <a:extLst>
                    <a:ext uri="{FF2B5EF4-FFF2-40B4-BE49-F238E27FC236}">
                      <a16:creationId xmlns:a16="http://schemas.microsoft.com/office/drawing/2014/main" xmlns="" id="{A512B12D-8754-CEDE-8067-0E90627CEA77}"/>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5" name="Hình ảnh 112">
                <a:extLst>
                  <a:ext uri="{FF2B5EF4-FFF2-40B4-BE49-F238E27FC236}">
                    <a16:creationId xmlns:a16="http://schemas.microsoft.com/office/drawing/2014/main" xmlns="" id="{5F3B222E-473A-2E22-04A1-B6F856A20E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rot="446437">
                <a:off x="6578922" y="2361654"/>
                <a:ext cx="1011724" cy="650505"/>
              </a:xfrm>
              <a:prstGeom prst="rect">
                <a:avLst/>
              </a:prstGeom>
            </p:spPr>
          </p:pic>
        </p:grpSp>
        <p:sp>
          <p:nvSpPr>
            <p:cNvPr id="2" name="TextBox 1">
              <a:extLst>
                <a:ext uri="{FF2B5EF4-FFF2-40B4-BE49-F238E27FC236}">
                  <a16:creationId xmlns:a16="http://schemas.microsoft.com/office/drawing/2014/main" xmlns="" id="{028CF95E-7AC5-9AE9-1549-C0B1122C1E24}"/>
                </a:ext>
              </a:extLst>
            </p:cNvPr>
            <p:cNvSpPr txBox="1"/>
            <p:nvPr/>
          </p:nvSpPr>
          <p:spPr>
            <a:xfrm>
              <a:off x="864788" y="2636007"/>
              <a:ext cx="4695629" cy="1153555"/>
            </a:xfrm>
            <a:prstGeom prst="rect">
              <a:avLst/>
            </a:prstGeom>
            <a:noFill/>
          </p:spPr>
          <p:txBody>
            <a:bodyPr wrap="square" rtlCol="0">
              <a:spAutoFit/>
            </a:bodyPr>
            <a:lstStyle/>
            <a:p>
              <a:pPr algn="ctr">
                <a:lnSpc>
                  <a:spcPct val="114000"/>
                </a:lnSpc>
              </a:pPr>
              <a:r>
                <a:rPr lang="en-US" sz="2800" b="1" dirty="0">
                  <a:solidFill>
                    <a:srgbClr val="FF0000"/>
                  </a:solidFill>
                  <a:latin typeface="UTM Duepuntozero" panose="02040603050506020204" pitchFamily="18" charset="0"/>
                </a:rPr>
                <a:t>a. </a:t>
              </a:r>
              <a:r>
                <a:rPr lang="en-US" sz="2800" b="1" dirty="0">
                  <a:solidFill>
                    <a:srgbClr val="002060"/>
                  </a:solidFill>
                  <a:latin typeface="UTM Duepuntozero" panose="02040603050506020204" pitchFamily="18" charset="0"/>
                </a:rPr>
                <a:t>Trong </a:t>
              </a:r>
              <a:r>
                <a:rPr lang="en-US" sz="2800" b="1" dirty="0" err="1">
                  <a:solidFill>
                    <a:srgbClr val="002060"/>
                  </a:solidFill>
                  <a:latin typeface="UTM Duepuntozero" panose="02040603050506020204" pitchFamily="18" charset="0"/>
                </a:rPr>
                <a:t>truyện</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có</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những</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nhân</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vật</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nào</a:t>
              </a:r>
              <a:r>
                <a:rPr lang="en-US" sz="2800" b="1" dirty="0">
                  <a:solidFill>
                    <a:srgbClr val="002060"/>
                  </a:solidFill>
                  <a:latin typeface="UTM Duepuntozero" panose="02040603050506020204" pitchFamily="18" charset="0"/>
                </a:rPr>
                <a:t>?</a:t>
              </a:r>
            </a:p>
          </p:txBody>
        </p:sp>
      </p:grpSp>
      <p:grpSp>
        <p:nvGrpSpPr>
          <p:cNvPr id="18" name="Group 17">
            <a:extLst>
              <a:ext uri="{FF2B5EF4-FFF2-40B4-BE49-F238E27FC236}">
                <a16:creationId xmlns:a16="http://schemas.microsoft.com/office/drawing/2014/main" xmlns="" id="{30FB3EA9-CF71-6858-83FD-F3875C8BDF56}"/>
              </a:ext>
            </a:extLst>
          </p:cNvPr>
          <p:cNvGrpSpPr/>
          <p:nvPr/>
        </p:nvGrpSpPr>
        <p:grpSpPr>
          <a:xfrm>
            <a:off x="5212106" y="2516281"/>
            <a:ext cx="6584942" cy="2773277"/>
            <a:chOff x="484527" y="4115631"/>
            <a:chExt cx="5477879" cy="2403153"/>
          </a:xfrm>
        </p:grpSpPr>
        <p:grpSp>
          <p:nvGrpSpPr>
            <p:cNvPr id="8" name="Nhóm 113">
              <a:extLst>
                <a:ext uri="{FF2B5EF4-FFF2-40B4-BE49-F238E27FC236}">
                  <a16:creationId xmlns:a16="http://schemas.microsoft.com/office/drawing/2014/main" xmlns="" id="{8A19167F-7590-DC4A-A4BF-59AF79CE2F81}"/>
                </a:ext>
              </a:extLst>
            </p:cNvPr>
            <p:cNvGrpSpPr/>
            <p:nvPr/>
          </p:nvGrpSpPr>
          <p:grpSpPr>
            <a:xfrm>
              <a:off x="484527" y="4115631"/>
              <a:ext cx="5477879" cy="2403153"/>
              <a:chOff x="6681909" y="2345331"/>
              <a:chExt cx="4350888" cy="1528964"/>
            </a:xfrm>
          </p:grpSpPr>
          <p:grpSp>
            <p:nvGrpSpPr>
              <p:cNvPr id="9" name="Nhóm 105">
                <a:extLst>
                  <a:ext uri="{FF2B5EF4-FFF2-40B4-BE49-F238E27FC236}">
                    <a16:creationId xmlns:a16="http://schemas.microsoft.com/office/drawing/2014/main" xmlns="" id="{0EDD3064-A113-B120-E3C3-7A08284A3B00}"/>
                  </a:ext>
                </a:extLst>
              </p:cNvPr>
              <p:cNvGrpSpPr/>
              <p:nvPr/>
            </p:nvGrpSpPr>
            <p:grpSpPr>
              <a:xfrm>
                <a:off x="6894120" y="2579505"/>
                <a:ext cx="4138677" cy="1294790"/>
                <a:chOff x="6364479" y="2678107"/>
                <a:chExt cx="4292097" cy="1294790"/>
              </a:xfrm>
            </p:grpSpPr>
            <p:sp>
              <p:nvSpPr>
                <p:cNvPr id="12" name="Lưu đồ: Tài liệu 106">
                  <a:extLst>
                    <a:ext uri="{FF2B5EF4-FFF2-40B4-BE49-F238E27FC236}">
                      <a16:creationId xmlns:a16="http://schemas.microsoft.com/office/drawing/2014/main" xmlns="" id="{97C845D3-A68E-6ED0-3342-1F5693631ADF}"/>
                    </a:ext>
                  </a:extLst>
                </p:cNvPr>
                <p:cNvSpPr/>
                <p:nvPr/>
              </p:nvSpPr>
              <p:spPr>
                <a:xfrm>
                  <a:off x="6429073" y="2678107"/>
                  <a:ext cx="4227503" cy="1294790"/>
                </a:xfrm>
                <a:custGeom>
                  <a:avLst/>
                  <a:gdLst>
                    <a:gd name="connsiteX0" fmla="*/ 0 w 4227503"/>
                    <a:gd name="connsiteY0" fmla="*/ 0 h 1294790"/>
                    <a:gd name="connsiteX1" fmla="*/ 4227503 w 4227503"/>
                    <a:gd name="connsiteY1" fmla="*/ 0 h 1294790"/>
                    <a:gd name="connsiteX2" fmla="*/ 4227503 w 4227503"/>
                    <a:gd name="connsiteY2" fmla="*/ 1038349 h 1294790"/>
                    <a:gd name="connsiteX3" fmla="*/ 0 w 4227503"/>
                    <a:gd name="connsiteY3" fmla="*/ 1209189 h 1294790"/>
                    <a:gd name="connsiteX4" fmla="*/ 0 w 4227503"/>
                    <a:gd name="connsiteY4" fmla="*/ 0 h 1294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503" h="1294790" fill="none" extrusionOk="0">
                      <a:moveTo>
                        <a:pt x="0" y="0"/>
                      </a:moveTo>
                      <a:cubicBezTo>
                        <a:pt x="1660769" y="143258"/>
                        <a:pt x="3473777" y="169764"/>
                        <a:pt x="4227503" y="0"/>
                      </a:cubicBezTo>
                      <a:cubicBezTo>
                        <a:pt x="4189354" y="416395"/>
                        <a:pt x="4156359" y="586499"/>
                        <a:pt x="4227503" y="1038349"/>
                      </a:cubicBezTo>
                      <a:cubicBezTo>
                        <a:pt x="2123298" y="1030244"/>
                        <a:pt x="2172762" y="1444679"/>
                        <a:pt x="0" y="1209189"/>
                      </a:cubicBezTo>
                      <a:cubicBezTo>
                        <a:pt x="-66656" y="625735"/>
                        <a:pt x="101130" y="541965"/>
                        <a:pt x="0" y="0"/>
                      </a:cubicBezTo>
                      <a:close/>
                    </a:path>
                    <a:path w="4227503" h="1294790" stroke="0" extrusionOk="0">
                      <a:moveTo>
                        <a:pt x="0" y="0"/>
                      </a:moveTo>
                      <a:cubicBezTo>
                        <a:pt x="1801280" y="-69867"/>
                        <a:pt x="3162503" y="63979"/>
                        <a:pt x="4227503" y="0"/>
                      </a:cubicBezTo>
                      <a:cubicBezTo>
                        <a:pt x="4292719" y="305891"/>
                        <a:pt x="4204261" y="705241"/>
                        <a:pt x="4227503" y="1038349"/>
                      </a:cubicBezTo>
                      <a:cubicBezTo>
                        <a:pt x="2122748" y="999485"/>
                        <a:pt x="2071932" y="1367221"/>
                        <a:pt x="0" y="1209189"/>
                      </a:cubicBezTo>
                      <a:cubicBezTo>
                        <a:pt x="70853" y="658980"/>
                        <a:pt x="-28777" y="600343"/>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Hộp Văn bản 107">
                  <a:extLst>
                    <a:ext uri="{FF2B5EF4-FFF2-40B4-BE49-F238E27FC236}">
                      <a16:creationId xmlns:a16="http://schemas.microsoft.com/office/drawing/2014/main" xmlns="" id="{B28F2DC0-03D0-0620-78D8-30218D777D19}"/>
                    </a:ext>
                  </a:extLst>
                </p:cNvPr>
                <p:cNvSpPr txBox="1"/>
                <p:nvPr/>
              </p:nvSpPr>
              <p:spPr>
                <a:xfrm>
                  <a:off x="6364479" y="2789641"/>
                  <a:ext cx="4227503" cy="306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800" dirty="0">
                    <a:latin typeface="UTM Duepuntozero" panose="02040603050506020204" pitchFamily="18" charset="0"/>
                  </a:endParaRPr>
                </a:p>
              </p:txBody>
            </p:sp>
          </p:grpSp>
          <p:pic>
            <p:nvPicPr>
              <p:cNvPr id="10" name="Hình ảnh 112">
                <a:extLst>
                  <a:ext uri="{FF2B5EF4-FFF2-40B4-BE49-F238E27FC236}">
                    <a16:creationId xmlns:a16="http://schemas.microsoft.com/office/drawing/2014/main" xmlns="" id="{35747F99-FF54-047A-E556-C8BEF25A2D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434" t="9313" r="19667" b="48554"/>
              <a:stretch/>
            </p:blipFill>
            <p:spPr>
              <a:xfrm rot="446437">
                <a:off x="6681909" y="2345331"/>
                <a:ext cx="889992" cy="610800"/>
              </a:xfrm>
              <a:prstGeom prst="rect">
                <a:avLst/>
              </a:prstGeom>
            </p:spPr>
          </p:pic>
        </p:grpSp>
        <p:sp>
          <p:nvSpPr>
            <p:cNvPr id="14" name="TextBox 13">
              <a:extLst>
                <a:ext uri="{FF2B5EF4-FFF2-40B4-BE49-F238E27FC236}">
                  <a16:creationId xmlns:a16="http://schemas.microsoft.com/office/drawing/2014/main" xmlns="" id="{6B770D46-9221-58BC-4789-50AA479E02EF}"/>
                </a:ext>
              </a:extLst>
            </p:cNvPr>
            <p:cNvSpPr txBox="1"/>
            <p:nvPr/>
          </p:nvSpPr>
          <p:spPr>
            <a:xfrm>
              <a:off x="830125" y="4598964"/>
              <a:ext cx="5132281" cy="1647310"/>
            </a:xfrm>
            <a:prstGeom prst="rect">
              <a:avLst/>
            </a:prstGeom>
            <a:noFill/>
          </p:spPr>
          <p:txBody>
            <a:bodyPr wrap="square" rtlCol="0">
              <a:spAutoFit/>
            </a:bodyPr>
            <a:lstStyle/>
            <a:p>
              <a:pPr algn="just">
                <a:lnSpc>
                  <a:spcPct val="114000"/>
                </a:lnSpc>
              </a:pPr>
              <a:r>
                <a:rPr lang="en-US" sz="3000" b="1" dirty="0">
                  <a:solidFill>
                    <a:srgbClr val="FF0000"/>
                  </a:solidFill>
                  <a:latin typeface="UTM Duepuntozero" panose="02040603050506020204" pitchFamily="18" charset="0"/>
                </a:rPr>
                <a:t>     b. </a:t>
              </a:r>
              <a:r>
                <a:rPr lang="en-US" sz="3000" b="1" dirty="0" err="1">
                  <a:solidFill>
                    <a:srgbClr val="002060"/>
                  </a:solidFill>
                  <a:latin typeface="UTM Duepuntozero" panose="02040603050506020204" pitchFamily="18" charset="0"/>
                </a:rPr>
                <a:t>Cừu</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đã</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dùng</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những</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lí</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lẽ</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dẫn</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chứng</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nào</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để</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khẳng</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định</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tài</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giỏi</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nhất</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trên</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đời</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chính</a:t>
              </a:r>
              <a:r>
                <a:rPr lang="en-US" sz="3000" b="1" dirty="0">
                  <a:solidFill>
                    <a:srgbClr val="002060"/>
                  </a:solidFill>
                  <a:latin typeface="UTM Duepuntozero" panose="02040603050506020204" pitchFamily="18" charset="0"/>
                </a:rPr>
                <a:t> </a:t>
              </a:r>
              <a:r>
                <a:rPr lang="en-US" sz="3000" b="1" dirty="0" err="1">
                  <a:solidFill>
                    <a:srgbClr val="002060"/>
                  </a:solidFill>
                  <a:latin typeface="UTM Duepuntozero" panose="02040603050506020204" pitchFamily="18" charset="0"/>
                </a:rPr>
                <a:t>là</a:t>
              </a:r>
              <a:r>
                <a:rPr lang="en-US" sz="3000" b="1" dirty="0">
                  <a:solidFill>
                    <a:srgbClr val="002060"/>
                  </a:solidFill>
                  <a:latin typeface="UTM Duepuntozero" panose="02040603050506020204" pitchFamily="18" charset="0"/>
                </a:rPr>
                <a:t> con </a:t>
              </a:r>
              <a:r>
                <a:rPr lang="en-US" sz="3000" b="1" dirty="0" err="1">
                  <a:solidFill>
                    <a:srgbClr val="002060"/>
                  </a:solidFill>
                  <a:latin typeface="UTM Duepuntozero" panose="02040603050506020204" pitchFamily="18" charset="0"/>
                </a:rPr>
                <a:t>người</a:t>
              </a:r>
              <a:r>
                <a:rPr lang="en-US" sz="3000" b="1" dirty="0">
                  <a:solidFill>
                    <a:srgbClr val="002060"/>
                  </a:solidFill>
                  <a:latin typeface="UTM Duepuntozero" panose="02040603050506020204" pitchFamily="18" charset="0"/>
                </a:rPr>
                <a:t>?</a:t>
              </a:r>
            </a:p>
          </p:txBody>
        </p:sp>
      </p:grpSp>
      <p:pic>
        <p:nvPicPr>
          <p:cNvPr id="20" name="Picture 19" descr="A cartoon of a child pointing&#10;&#10;Description automatically generated">
            <a:extLst>
              <a:ext uri="{FF2B5EF4-FFF2-40B4-BE49-F238E27FC236}">
                <a16:creationId xmlns:a16="http://schemas.microsoft.com/office/drawing/2014/main" xmlns="" id="{D82871F9-9B3C-48FB-67E3-34F861BE05A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7" b="92587" l="9710" r="90542">
                        <a14:foregroundMark x1="34552" y1="88170" x2="35687" y2="85331"/>
                        <a14:foregroundMark x1="35057" y1="92587" x2="36696" y2="90379"/>
                        <a14:foregroundMark x1="78310" y1="86278" x2="78815" y2="82808"/>
                        <a14:foregroundMark x1="83733" y1="79968" x2="83733" y2="85331"/>
                        <a14:foregroundMark x1="75536" y1="86278" x2="85876" y2="87224"/>
                        <a14:foregroundMark x1="82093" y1="81861" x2="72509" y2="82965"/>
                        <a14:foregroundMark x1="72509" y1="82965" x2="77680" y2="89748"/>
                        <a14:foregroundMark x1="77680" y1="89748" x2="77680" y2="89748"/>
                        <a14:foregroundMark x1="85498" y1="87066" x2="87642" y2="88170"/>
                        <a14:foregroundMark x1="73518" y1="87066" x2="81589" y2="80757"/>
                        <a14:foregroundMark x1="81589" y1="80757" x2="80958" y2="79180"/>
                        <a14:foregroundMark x1="71248" y1="84543" x2="71248" y2="84543"/>
                        <a14:foregroundMark x1="70870" y1="84069" x2="70492" y2="88486"/>
                        <a14:foregroundMark x1="84741" y1="89905" x2="85120" y2="87224"/>
                        <a14:foregroundMark x1="74149" y1="84385" x2="83354" y2="80442"/>
                        <a14:foregroundMark x1="83354" y1="80442" x2="83733" y2="80442"/>
                        <a14:foregroundMark x1="73140" y1="83281" x2="82093" y2="85647"/>
                        <a14:foregroundMark x1="82093" y1="85647" x2="83859" y2="88170"/>
                        <a14:foregroundMark x1="74905" y1="84858" x2="69987" y2="82334"/>
                        <a14:foregroundMark x1="90542" y1="79653" x2="89407" y2="79968"/>
                        <a14:foregroundMark x1="77680" y1="91325" x2="77806" y2="89274"/>
                        <a14:foregroundMark x1="78310" y1="87697" x2="78058" y2="91640"/>
                        <a14:foregroundMark x1="78689" y1="89432" x2="81967" y2="92114"/>
                        <a14:foregroundMark x1="58512" y1="38959" x2="59142" y2="40379"/>
                        <a14:foregroundMark x1="90542" y1="86909" x2="89912" y2="87066"/>
                        <a14:foregroundMark x1="87264" y1="92271" x2="86885" y2="90694"/>
                        <a14:foregroundMark x1="87137" y1="89590" x2="87011" y2="90221"/>
                        <a14:foregroundMark x1="87390" y1="89590" x2="86885" y2="90221"/>
                        <a14:backgroundMark x1="58512" y1="14038" x2="88777" y2="52050"/>
                        <a14:backgroundMark x1="62295" y1="54101" x2="64439" y2="53312"/>
                        <a14:backgroundMark x1="60051" y1="39802" x2="61665" y2="39590"/>
                        <a14:backgroundMark x1="70870" y1="33754" x2="72005" y2="54101"/>
                        <a14:backgroundMark x1="49685" y1="16404" x2="61665" y2="30599"/>
                        <a14:backgroundMark x1="62799" y1="26183" x2="77680" y2="58991"/>
                        <a14:backgroundMark x1="70870" y1="54101" x2="75284" y2="67981"/>
                        <a14:backgroundMark x1="60908" y1="65300" x2="62295" y2="64038"/>
                        <a14:backgroundMark x1="11097" y1="83123" x2="11475" y2="84543"/>
                        <a14:backgroundMark x1="12106" y1="78707" x2="11728" y2="81388"/>
                        <a14:backgroundMark x1="13367" y1="74763" x2="12863" y2="76498"/>
                        <a14:backgroundMark x1="10845" y1="63091" x2="11728" y2="64038"/>
                        <a14:backgroundMark x1="11728" y1="63091" x2="11854" y2="64038"/>
                        <a14:backgroundMark x1="10467" y1="41009" x2="10719" y2="44322"/>
                        <a14:backgroundMark x1="31148" y1="15142" x2="50567" y2="21136"/>
                        <a14:backgroundMark x1="68348" y1="46688" x2="72005" y2="67035"/>
                        <a14:backgroundMark x1="60277" y1="84858" x2="62673" y2="83123"/>
                      </a14:backgroundRemoval>
                    </a14:imgEffect>
                  </a14:imgLayer>
                </a14:imgProps>
              </a:ext>
              <a:ext uri="{28A0092B-C50C-407E-A947-70E740481C1C}">
                <a14:useLocalDpi xmlns:a14="http://schemas.microsoft.com/office/drawing/2010/main" val="0"/>
              </a:ext>
            </a:extLst>
          </a:blip>
          <a:stretch>
            <a:fillRect/>
          </a:stretch>
        </p:blipFill>
        <p:spPr>
          <a:xfrm>
            <a:off x="312399" y="2798162"/>
            <a:ext cx="5132281" cy="4103236"/>
          </a:xfrm>
          <a:prstGeom prst="rect">
            <a:avLst/>
          </a:prstGeom>
        </p:spPr>
      </p:pic>
    </p:spTree>
    <p:extLst>
      <p:ext uri="{BB962C8B-B14F-4D97-AF65-F5344CB8AC3E}">
        <p14:creationId xmlns:p14="http://schemas.microsoft.com/office/powerpoint/2010/main" val="164208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C0A97791-15C8-D08D-08E1-F206369980FF}"/>
              </a:ext>
            </a:extLst>
          </p:cNvPr>
          <p:cNvPicPr>
            <a:picLocks noChangeAspect="1"/>
          </p:cNvPicPr>
          <p:nvPr/>
        </p:nvPicPr>
        <p:blipFill>
          <a:blip r:embed="rId2"/>
          <a:stretch>
            <a:fillRect/>
          </a:stretch>
        </p:blipFill>
        <p:spPr>
          <a:xfrm>
            <a:off x="0" y="3347"/>
            <a:ext cx="12192000" cy="6854653"/>
          </a:xfrm>
          <a:prstGeom prst="rect">
            <a:avLst/>
          </a:prstGeom>
        </p:spPr>
      </p:pic>
      <p:sp>
        <p:nvSpPr>
          <p:cNvPr id="11" name="TextBox 10">
            <a:extLst>
              <a:ext uri="{FF2B5EF4-FFF2-40B4-BE49-F238E27FC236}">
                <a16:creationId xmlns:a16="http://schemas.microsoft.com/office/drawing/2014/main" xmlns="" id="{23F57BB0-9C6E-2BDA-F46A-FBE21DEB75FA}"/>
              </a:ext>
            </a:extLst>
          </p:cNvPr>
          <p:cNvSpPr txBox="1"/>
          <p:nvPr/>
        </p:nvSpPr>
        <p:spPr>
          <a:xfrm>
            <a:off x="1126755" y="614814"/>
            <a:ext cx="10831556" cy="1169551"/>
          </a:xfrm>
          <a:prstGeom prst="rect">
            <a:avLst/>
          </a:prstGeom>
          <a:noFill/>
        </p:spPr>
        <p:txBody>
          <a:bodyPr wrap="square" rtlCol="0">
            <a:spAutoFit/>
          </a:bodyPr>
          <a:lstStyle/>
          <a:p>
            <a:pPr algn="just"/>
            <a:r>
              <a:rPr lang="en-US" sz="3500" b="1" dirty="0">
                <a:solidFill>
                  <a:srgbClr val="FF0000"/>
                </a:solidFill>
              </a:rPr>
              <a:t>1. </a:t>
            </a:r>
            <a:r>
              <a:rPr lang="en-US" sz="3500" b="1" dirty="0" err="1">
                <a:solidFill>
                  <a:srgbClr val="FF0000"/>
                </a:solidFill>
              </a:rPr>
              <a:t>Đọc</a:t>
            </a:r>
            <a:r>
              <a:rPr lang="en-US" sz="3500" b="1" dirty="0">
                <a:solidFill>
                  <a:srgbClr val="FF0000"/>
                </a:solidFill>
              </a:rPr>
              <a:t> </a:t>
            </a:r>
            <a:r>
              <a:rPr lang="en-US" sz="3500" b="1" dirty="0" err="1">
                <a:solidFill>
                  <a:srgbClr val="FF0000"/>
                </a:solidFill>
              </a:rPr>
              <a:t>lại</a:t>
            </a:r>
            <a:r>
              <a:rPr lang="en-US" sz="3500" b="1" dirty="0">
                <a:solidFill>
                  <a:srgbClr val="FF0000"/>
                </a:solidFill>
              </a:rPr>
              <a:t> </a:t>
            </a:r>
            <a:r>
              <a:rPr lang="en-US" sz="3500" b="1" dirty="0" err="1">
                <a:solidFill>
                  <a:srgbClr val="FF0000"/>
                </a:solidFill>
              </a:rPr>
              <a:t>bài</a:t>
            </a:r>
            <a:r>
              <a:rPr lang="en-US" sz="3500" b="1" dirty="0">
                <a:solidFill>
                  <a:srgbClr val="FF0000"/>
                </a:solidFill>
              </a:rPr>
              <a:t> “Ai </a:t>
            </a:r>
            <a:r>
              <a:rPr lang="en-US" sz="3500" b="1" dirty="0" err="1">
                <a:solidFill>
                  <a:srgbClr val="FF0000"/>
                </a:solidFill>
              </a:rPr>
              <a:t>tài</a:t>
            </a:r>
            <a:r>
              <a:rPr lang="en-US" sz="3500" b="1" dirty="0">
                <a:solidFill>
                  <a:srgbClr val="FF0000"/>
                </a:solidFill>
              </a:rPr>
              <a:t> </a:t>
            </a:r>
            <a:r>
              <a:rPr lang="en-US" sz="3500" b="1" dirty="0" err="1">
                <a:solidFill>
                  <a:srgbClr val="FF0000"/>
                </a:solidFill>
              </a:rPr>
              <a:t>giỏi</a:t>
            </a:r>
            <a:r>
              <a:rPr lang="en-US" sz="3500" b="1" dirty="0">
                <a:solidFill>
                  <a:srgbClr val="FF0000"/>
                </a:solidFill>
              </a:rPr>
              <a:t> </a:t>
            </a:r>
            <a:r>
              <a:rPr lang="en-US" sz="3500" b="1" dirty="0" err="1">
                <a:solidFill>
                  <a:srgbClr val="FF0000"/>
                </a:solidFill>
              </a:rPr>
              <a:t>nhất</a:t>
            </a:r>
            <a:r>
              <a:rPr lang="en-US" sz="3500" b="1" dirty="0">
                <a:solidFill>
                  <a:srgbClr val="FF0000"/>
                </a:solidFill>
              </a:rPr>
              <a:t>?”, </a:t>
            </a:r>
            <a:r>
              <a:rPr lang="en-US" sz="3500" b="1" dirty="0" err="1">
                <a:solidFill>
                  <a:srgbClr val="FF0000"/>
                </a:solidFill>
              </a:rPr>
              <a:t>trang</a:t>
            </a:r>
            <a:r>
              <a:rPr lang="en-US" sz="3500" b="1" dirty="0">
                <a:solidFill>
                  <a:srgbClr val="FF0000"/>
                </a:solidFill>
              </a:rPr>
              <a:t> 96, 97 </a:t>
            </a:r>
            <a:r>
              <a:rPr lang="en-US" sz="3500" b="1" i="1" dirty="0">
                <a:solidFill>
                  <a:srgbClr val="FF0000"/>
                </a:solidFill>
              </a:rPr>
              <a:t>(</a:t>
            </a:r>
            <a:r>
              <a:rPr lang="en-US" sz="3500" b="1" i="1" dirty="0" err="1">
                <a:solidFill>
                  <a:srgbClr val="FF0000"/>
                </a:solidFill>
              </a:rPr>
              <a:t>Tiếng</a:t>
            </a:r>
            <a:r>
              <a:rPr lang="en-US" sz="3500" b="1" i="1" dirty="0">
                <a:solidFill>
                  <a:srgbClr val="FF0000"/>
                </a:solidFill>
              </a:rPr>
              <a:t> </a:t>
            </a:r>
            <a:r>
              <a:rPr lang="en-US" sz="3500" b="1" i="1" dirty="0" err="1">
                <a:solidFill>
                  <a:srgbClr val="FF0000"/>
                </a:solidFill>
              </a:rPr>
              <a:t>Việt</a:t>
            </a:r>
            <a:r>
              <a:rPr lang="en-US" sz="3500" b="1" i="1" dirty="0">
                <a:solidFill>
                  <a:srgbClr val="FF0000"/>
                </a:solidFill>
              </a:rPr>
              <a:t> 4, </a:t>
            </a:r>
            <a:r>
              <a:rPr lang="en-US" sz="3500" b="1" i="1" dirty="0" err="1">
                <a:solidFill>
                  <a:srgbClr val="FF0000"/>
                </a:solidFill>
              </a:rPr>
              <a:t>tập</a:t>
            </a:r>
            <a:r>
              <a:rPr lang="en-US" sz="3500" b="1" i="1" dirty="0">
                <a:solidFill>
                  <a:srgbClr val="FF0000"/>
                </a:solidFill>
              </a:rPr>
              <a:t> </a:t>
            </a:r>
            <a:r>
              <a:rPr lang="en-US" sz="3500" b="1" i="1" dirty="0" err="1">
                <a:solidFill>
                  <a:srgbClr val="FF0000"/>
                </a:solidFill>
              </a:rPr>
              <a:t>một</a:t>
            </a:r>
            <a:r>
              <a:rPr lang="en-US" sz="3500" b="1" i="1" dirty="0">
                <a:solidFill>
                  <a:srgbClr val="FF0000"/>
                </a:solidFill>
              </a:rPr>
              <a:t>) </a:t>
            </a:r>
            <a:r>
              <a:rPr lang="en-US" sz="3500" b="1" dirty="0" err="1">
                <a:solidFill>
                  <a:srgbClr val="FF0000"/>
                </a:solidFill>
              </a:rPr>
              <a:t>và</a:t>
            </a:r>
            <a:r>
              <a:rPr lang="en-US" sz="3500" b="1" dirty="0">
                <a:solidFill>
                  <a:srgbClr val="FF0000"/>
                </a:solidFill>
              </a:rPr>
              <a:t> </a:t>
            </a:r>
            <a:r>
              <a:rPr lang="en-US" sz="3500" b="1" dirty="0" err="1">
                <a:solidFill>
                  <a:srgbClr val="FF0000"/>
                </a:solidFill>
              </a:rPr>
              <a:t>cho</a:t>
            </a:r>
            <a:r>
              <a:rPr lang="en-US" sz="3500" b="1" dirty="0">
                <a:solidFill>
                  <a:srgbClr val="FF0000"/>
                </a:solidFill>
              </a:rPr>
              <a:t> </a:t>
            </a:r>
            <a:r>
              <a:rPr lang="en-US" sz="3500" b="1" dirty="0" err="1">
                <a:solidFill>
                  <a:srgbClr val="FF0000"/>
                </a:solidFill>
              </a:rPr>
              <a:t>biết</a:t>
            </a:r>
            <a:r>
              <a:rPr lang="en-US" sz="3500" b="1" dirty="0">
                <a:solidFill>
                  <a:srgbClr val="FF0000"/>
                </a:solidFill>
              </a:rPr>
              <a:t>:</a:t>
            </a:r>
          </a:p>
        </p:txBody>
      </p:sp>
      <p:pic>
        <p:nvPicPr>
          <p:cNvPr id="17" name="Picture 16">
            <a:extLst>
              <a:ext uri="{FF2B5EF4-FFF2-40B4-BE49-F238E27FC236}">
                <a16:creationId xmlns:a16="http://schemas.microsoft.com/office/drawing/2014/main" xmlns="" id="{FC4A9C83-6207-96FF-7A26-41F3AF3D3318}"/>
              </a:ext>
            </a:extLst>
          </p:cNvPr>
          <p:cNvPicPr>
            <a:picLocks noChangeAspect="1"/>
          </p:cNvPicPr>
          <p:nvPr/>
        </p:nvPicPr>
        <p:blipFill>
          <a:blip r:embed="rId3"/>
          <a:stretch>
            <a:fillRect/>
          </a:stretch>
        </p:blipFill>
        <p:spPr>
          <a:xfrm>
            <a:off x="6229595" y="4760794"/>
            <a:ext cx="5962405" cy="2097206"/>
          </a:xfrm>
          <a:prstGeom prst="rect">
            <a:avLst/>
          </a:prstGeom>
        </p:spPr>
      </p:pic>
      <p:grpSp>
        <p:nvGrpSpPr>
          <p:cNvPr id="16" name="Nhóm 9">
            <a:extLst>
              <a:ext uri="{FF2B5EF4-FFF2-40B4-BE49-F238E27FC236}">
                <a16:creationId xmlns:a16="http://schemas.microsoft.com/office/drawing/2014/main" xmlns="" id="{A1D6B412-448C-3C3F-19D3-26B311B5927B}"/>
              </a:ext>
            </a:extLst>
          </p:cNvPr>
          <p:cNvGrpSpPr/>
          <p:nvPr/>
        </p:nvGrpSpPr>
        <p:grpSpPr>
          <a:xfrm>
            <a:off x="765678" y="3495774"/>
            <a:ext cx="6435874" cy="1458853"/>
            <a:chOff x="86906" y="25227"/>
            <a:chExt cx="7337516" cy="1341293"/>
          </a:xfrm>
        </p:grpSpPr>
        <p:sp>
          <p:nvSpPr>
            <p:cNvPr id="21" name="Hộp Văn bản 10">
              <a:extLst>
                <a:ext uri="{FF2B5EF4-FFF2-40B4-BE49-F238E27FC236}">
                  <a16:creationId xmlns:a16="http://schemas.microsoft.com/office/drawing/2014/main" xmlns="" id="{9D0825ED-8C08-2D51-B0B6-80EDDA02AF3C}"/>
                </a:ext>
              </a:extLst>
            </p:cNvPr>
            <p:cNvSpPr txBox="1"/>
            <p:nvPr/>
          </p:nvSpPr>
          <p:spPr>
            <a:xfrm>
              <a:off x="86906" y="43081"/>
              <a:ext cx="7337516" cy="1323439"/>
            </a:xfrm>
            <a:prstGeom prst="rect">
              <a:avLst/>
            </a:prstGeom>
            <a:noFill/>
          </p:spPr>
          <p:txBody>
            <a:bodyPr wrap="square">
              <a:prstTxWarp prst="textArchUp">
                <a:avLst/>
              </a:prstTxWarp>
              <a:spAutoFit/>
            </a:bodyPr>
            <a:lstStyle/>
            <a:p>
              <a:pPr algn="ctr"/>
              <a:r>
                <a:rPr lang="en-US" sz="8800" dirty="0" err="1">
                  <a:ln w="317500">
                    <a:solidFill>
                      <a:schemeClr val="bg1"/>
                    </a:solidFill>
                  </a:ln>
                  <a:solidFill>
                    <a:srgbClr val="FFBDD6"/>
                  </a:solidFill>
                  <a:latin typeface="SVN-Gretoon" panose="02040603050506020204" pitchFamily="18" charset="0"/>
                </a:rPr>
                <a:t>Trò</a:t>
              </a:r>
              <a:r>
                <a:rPr lang="en-US" sz="8800" dirty="0">
                  <a:ln w="317500">
                    <a:solidFill>
                      <a:schemeClr val="bg1"/>
                    </a:solidFill>
                  </a:ln>
                  <a:solidFill>
                    <a:srgbClr val="FFBDD6"/>
                  </a:solidFill>
                  <a:latin typeface="SVN-Gretoon" panose="02040603050506020204" pitchFamily="18" charset="0"/>
                </a:rPr>
                <a:t> </a:t>
              </a:r>
              <a:r>
                <a:rPr lang="en-US" sz="8800" dirty="0" err="1">
                  <a:ln w="317500">
                    <a:solidFill>
                      <a:schemeClr val="bg1"/>
                    </a:solidFill>
                  </a:ln>
                  <a:solidFill>
                    <a:srgbClr val="FFBDD6"/>
                  </a:solidFill>
                  <a:latin typeface="SVN-Gretoon" panose="02040603050506020204" pitchFamily="18" charset="0"/>
                </a:rPr>
                <a:t>chơi</a:t>
              </a:r>
              <a:r>
                <a:rPr lang="en-US" sz="8800" dirty="0">
                  <a:ln w="317500">
                    <a:solidFill>
                      <a:schemeClr val="bg1"/>
                    </a:solidFill>
                  </a:ln>
                  <a:solidFill>
                    <a:srgbClr val="FFBDD6"/>
                  </a:solidFill>
                  <a:latin typeface="SVN-Gretoon" panose="02040603050506020204" pitchFamily="18" charset="0"/>
                </a:rPr>
                <a:t>: </a:t>
              </a:r>
              <a:r>
                <a:rPr lang="en-US" sz="8800" dirty="0" err="1">
                  <a:ln w="317500">
                    <a:solidFill>
                      <a:schemeClr val="bg1"/>
                    </a:solidFill>
                  </a:ln>
                  <a:solidFill>
                    <a:srgbClr val="FFBDD6"/>
                  </a:solidFill>
                  <a:latin typeface="SVN-Gretoon" panose="02040603050506020204" pitchFamily="18" charset="0"/>
                </a:rPr>
                <a:t>Tiếp</a:t>
              </a:r>
              <a:r>
                <a:rPr lang="en-US" sz="8800" dirty="0">
                  <a:ln w="317500">
                    <a:solidFill>
                      <a:schemeClr val="bg1"/>
                    </a:solidFill>
                  </a:ln>
                  <a:solidFill>
                    <a:srgbClr val="FFBDD6"/>
                  </a:solidFill>
                  <a:latin typeface="SVN-Gretoon" panose="02040603050506020204" pitchFamily="18" charset="0"/>
                </a:rPr>
                <a:t> </a:t>
              </a:r>
              <a:r>
                <a:rPr lang="en-US" sz="8800" dirty="0" err="1">
                  <a:ln w="317500">
                    <a:solidFill>
                      <a:schemeClr val="bg1"/>
                    </a:solidFill>
                  </a:ln>
                  <a:solidFill>
                    <a:srgbClr val="FFBDD6"/>
                  </a:solidFill>
                  <a:latin typeface="SVN-Gretoon" panose="02040603050506020204" pitchFamily="18" charset="0"/>
                </a:rPr>
                <a:t>sức</a:t>
              </a:r>
              <a:endParaRPr lang="vi-VN" sz="8800" dirty="0">
                <a:ln w="317500">
                  <a:solidFill>
                    <a:schemeClr val="bg1"/>
                  </a:solidFill>
                </a:ln>
                <a:solidFill>
                  <a:srgbClr val="FFBDD6"/>
                </a:solidFill>
              </a:endParaRPr>
            </a:p>
          </p:txBody>
        </p:sp>
        <p:sp>
          <p:nvSpPr>
            <p:cNvPr id="22" name="Hộp Văn bản 11">
              <a:extLst>
                <a:ext uri="{FF2B5EF4-FFF2-40B4-BE49-F238E27FC236}">
                  <a16:creationId xmlns:a16="http://schemas.microsoft.com/office/drawing/2014/main" xmlns="" id="{0A83A010-2F81-2C2D-91CE-100F9C1F75BB}"/>
                </a:ext>
              </a:extLst>
            </p:cNvPr>
            <p:cNvSpPr txBox="1"/>
            <p:nvPr/>
          </p:nvSpPr>
          <p:spPr>
            <a:xfrm>
              <a:off x="86906" y="25227"/>
              <a:ext cx="7337516" cy="1323439"/>
            </a:xfrm>
            <a:prstGeom prst="rect">
              <a:avLst/>
            </a:prstGeom>
            <a:noFill/>
          </p:spPr>
          <p:txBody>
            <a:bodyPr wrap="square">
              <a:prstTxWarp prst="textArchUp">
                <a:avLst/>
              </a:prstTxWarp>
              <a:spAutoFit/>
            </a:bodyPr>
            <a:lstStyle/>
            <a:p>
              <a:pPr algn="ctr"/>
              <a:r>
                <a:rPr lang="en-US" sz="8800" dirty="0" err="1">
                  <a:ln w="28575">
                    <a:solidFill>
                      <a:schemeClr val="accent1">
                        <a:lumMod val="75000"/>
                      </a:schemeClr>
                    </a:solidFill>
                  </a:ln>
                  <a:solidFill>
                    <a:srgbClr val="FFBDD6"/>
                  </a:solidFill>
                  <a:latin typeface="SVN-Gretoon" panose="02040603050506020204" pitchFamily="18" charset="0"/>
                </a:rPr>
                <a:t>Trò</a:t>
              </a:r>
              <a:r>
                <a:rPr lang="en-US" sz="8800" dirty="0">
                  <a:ln w="28575">
                    <a:solidFill>
                      <a:schemeClr val="accent1">
                        <a:lumMod val="75000"/>
                      </a:schemeClr>
                    </a:solidFill>
                  </a:ln>
                  <a:solidFill>
                    <a:srgbClr val="FFBDD6"/>
                  </a:solidFill>
                  <a:latin typeface="SVN-Gretoon" panose="02040603050506020204" pitchFamily="18" charset="0"/>
                </a:rPr>
                <a:t> </a:t>
              </a:r>
              <a:r>
                <a:rPr lang="en-US" sz="8800" dirty="0" err="1">
                  <a:ln w="28575">
                    <a:solidFill>
                      <a:schemeClr val="accent1">
                        <a:lumMod val="75000"/>
                      </a:schemeClr>
                    </a:solidFill>
                  </a:ln>
                  <a:solidFill>
                    <a:srgbClr val="FFBDD6"/>
                  </a:solidFill>
                  <a:latin typeface="SVN-Gretoon" panose="02040603050506020204" pitchFamily="18" charset="0"/>
                </a:rPr>
                <a:t>chơi</a:t>
              </a:r>
              <a:r>
                <a:rPr lang="en-US" sz="8800" dirty="0">
                  <a:ln w="28575">
                    <a:solidFill>
                      <a:schemeClr val="accent1">
                        <a:lumMod val="75000"/>
                      </a:schemeClr>
                    </a:solidFill>
                  </a:ln>
                  <a:solidFill>
                    <a:srgbClr val="FFBDD6"/>
                  </a:solidFill>
                  <a:latin typeface="SVN-Gretoon" panose="02040603050506020204" pitchFamily="18" charset="0"/>
                </a:rPr>
                <a:t>: </a:t>
              </a:r>
              <a:r>
                <a:rPr lang="en-US" sz="8800" dirty="0" err="1">
                  <a:ln w="28575">
                    <a:solidFill>
                      <a:schemeClr val="accent1">
                        <a:lumMod val="75000"/>
                      </a:schemeClr>
                    </a:solidFill>
                  </a:ln>
                  <a:solidFill>
                    <a:srgbClr val="FFBDD6"/>
                  </a:solidFill>
                  <a:latin typeface="SVN-Gretoon" panose="02040603050506020204" pitchFamily="18" charset="0"/>
                </a:rPr>
                <a:t>Tiếp</a:t>
              </a:r>
              <a:r>
                <a:rPr lang="en-US" sz="8800" dirty="0">
                  <a:ln w="28575">
                    <a:solidFill>
                      <a:schemeClr val="accent1">
                        <a:lumMod val="75000"/>
                      </a:schemeClr>
                    </a:solidFill>
                  </a:ln>
                  <a:solidFill>
                    <a:srgbClr val="FFBDD6"/>
                  </a:solidFill>
                  <a:latin typeface="SVN-Gretoon" panose="02040603050506020204" pitchFamily="18" charset="0"/>
                </a:rPr>
                <a:t> </a:t>
              </a:r>
              <a:r>
                <a:rPr lang="en-US" sz="8800" dirty="0" err="1">
                  <a:ln w="28575">
                    <a:solidFill>
                      <a:schemeClr val="accent1">
                        <a:lumMod val="75000"/>
                      </a:schemeClr>
                    </a:solidFill>
                  </a:ln>
                  <a:solidFill>
                    <a:srgbClr val="FFBDD6"/>
                  </a:solidFill>
                  <a:latin typeface="SVN-Gretoon" panose="02040603050506020204" pitchFamily="18" charset="0"/>
                </a:rPr>
                <a:t>sức</a:t>
              </a:r>
              <a:endParaRPr lang="vi-VN" sz="8800" dirty="0">
                <a:ln w="28575">
                  <a:solidFill>
                    <a:schemeClr val="accent1">
                      <a:lumMod val="75000"/>
                    </a:schemeClr>
                  </a:solidFill>
                </a:ln>
                <a:solidFill>
                  <a:srgbClr val="FFBDD6"/>
                </a:solidFill>
              </a:endParaRPr>
            </a:p>
          </p:txBody>
        </p:sp>
      </p:grpSp>
      <p:pic>
        <p:nvPicPr>
          <p:cNvPr id="23" name="Picture 22" descr="A cartoon of a child&#10;&#10;Description automatically generated">
            <a:extLst>
              <a:ext uri="{FF2B5EF4-FFF2-40B4-BE49-F238E27FC236}">
                <a16:creationId xmlns:a16="http://schemas.microsoft.com/office/drawing/2014/main" xmlns="" id="{280174D8-957F-B002-1679-F1A6B4F715A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06" b="92587" l="9836" r="89912">
                        <a14:foregroundMark x1="56488" y1="91561" x2="57377" y2="87855"/>
                        <a14:foregroundMark x1="53342" y1="86751" x2="55208" y2="90797"/>
                        <a14:foregroundMark x1="51324" y1="9306" x2="55612" y2="12145"/>
                        <a14:backgroundMark x1="55738" y1="92902" x2="56368" y2="92902"/>
                        <a14:backgroundMark x1="56620" y1="93060" x2="55864" y2="93060"/>
                        <a14:backgroundMark x1="57251" y1="93060" x2="55990" y2="93060"/>
                        <a14:backgroundMark x1="40101" y1="76972" x2="40101" y2="76972"/>
                        <a14:backgroundMark x1="41488" y1="85016" x2="41488" y2="85016"/>
                      </a14:backgroundRemoval>
                    </a14:imgEffect>
                  </a14:imgLayer>
                </a14:imgProps>
              </a:ext>
              <a:ext uri="{28A0092B-C50C-407E-A947-70E740481C1C}">
                <a14:useLocalDpi xmlns:a14="http://schemas.microsoft.com/office/drawing/2010/main" val="0"/>
              </a:ext>
            </a:extLst>
          </a:blip>
          <a:stretch>
            <a:fillRect/>
          </a:stretch>
        </p:blipFill>
        <p:spPr>
          <a:xfrm>
            <a:off x="622593" y="3876626"/>
            <a:ext cx="4046525" cy="3221424"/>
          </a:xfrm>
          <a:prstGeom prst="rect">
            <a:avLst/>
          </a:prstGeom>
        </p:spPr>
      </p:pic>
      <p:pic>
        <p:nvPicPr>
          <p:cNvPr id="24" name="Picture 23" descr="A cartoon of a child&#10;&#10;Description automatically generated">
            <a:extLst>
              <a:ext uri="{FF2B5EF4-FFF2-40B4-BE49-F238E27FC236}">
                <a16:creationId xmlns:a16="http://schemas.microsoft.com/office/drawing/2014/main" xmlns="" id="{2BC67DB0-001F-0E1E-FE55-856C1EFBF9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7" b="92114" l="9962" r="89912">
                        <a14:foregroundMark x1="55990" y1="80915" x2="55990" y2="80915"/>
                        <a14:foregroundMark x1="54224" y1="86435" x2="52081" y2="92114"/>
                      </a14:backgroundRemoval>
                    </a14:imgEffect>
                  </a14:imgLayer>
                </a14:imgProps>
              </a:ext>
              <a:ext uri="{28A0092B-C50C-407E-A947-70E740481C1C}">
                <a14:useLocalDpi xmlns:a14="http://schemas.microsoft.com/office/drawing/2010/main" val="0"/>
              </a:ext>
            </a:extLst>
          </a:blip>
          <a:stretch>
            <a:fillRect/>
          </a:stretch>
        </p:blipFill>
        <p:spPr>
          <a:xfrm flipH="1">
            <a:off x="3020699" y="3685669"/>
            <a:ext cx="4180853" cy="3328362"/>
          </a:xfrm>
          <a:prstGeom prst="rect">
            <a:avLst/>
          </a:prstGeom>
        </p:spPr>
      </p:pic>
      <p:grpSp>
        <p:nvGrpSpPr>
          <p:cNvPr id="25" name="Group 24">
            <a:extLst>
              <a:ext uri="{FF2B5EF4-FFF2-40B4-BE49-F238E27FC236}">
                <a16:creationId xmlns:a16="http://schemas.microsoft.com/office/drawing/2014/main" xmlns="" id="{97F4FED4-3584-F971-5F17-85DD5E952366}"/>
              </a:ext>
            </a:extLst>
          </p:cNvPr>
          <p:cNvGrpSpPr/>
          <p:nvPr/>
        </p:nvGrpSpPr>
        <p:grpSpPr>
          <a:xfrm>
            <a:off x="6229595" y="1238275"/>
            <a:ext cx="5477302" cy="2017449"/>
            <a:chOff x="460095" y="2251456"/>
            <a:chExt cx="5136159" cy="2009350"/>
          </a:xfrm>
        </p:grpSpPr>
        <p:grpSp>
          <p:nvGrpSpPr>
            <p:cNvPr id="26" name="Nhóm 113">
              <a:extLst>
                <a:ext uri="{FF2B5EF4-FFF2-40B4-BE49-F238E27FC236}">
                  <a16:creationId xmlns:a16="http://schemas.microsoft.com/office/drawing/2014/main" xmlns="" id="{C8E9F642-9721-4089-54A6-0A4666F7C9FB}"/>
                </a:ext>
              </a:extLst>
            </p:cNvPr>
            <p:cNvGrpSpPr/>
            <p:nvPr/>
          </p:nvGrpSpPr>
          <p:grpSpPr>
            <a:xfrm>
              <a:off x="460095" y="2251456"/>
              <a:ext cx="5136159" cy="2009350"/>
              <a:chOff x="6492753" y="2523989"/>
              <a:chExt cx="4540044" cy="1350306"/>
            </a:xfrm>
          </p:grpSpPr>
          <p:grpSp>
            <p:nvGrpSpPr>
              <p:cNvPr id="28" name="Nhóm 105">
                <a:extLst>
                  <a:ext uri="{FF2B5EF4-FFF2-40B4-BE49-F238E27FC236}">
                    <a16:creationId xmlns:a16="http://schemas.microsoft.com/office/drawing/2014/main" xmlns="" id="{8C33D909-A91C-D7E5-CBBE-113DA94DA85B}"/>
                  </a:ext>
                </a:extLst>
              </p:cNvPr>
              <p:cNvGrpSpPr/>
              <p:nvPr/>
            </p:nvGrpSpPr>
            <p:grpSpPr>
              <a:xfrm>
                <a:off x="6894120" y="2691039"/>
                <a:ext cx="4138677" cy="1183256"/>
                <a:chOff x="6364479" y="2789641"/>
                <a:chExt cx="4292097" cy="1183256"/>
              </a:xfrm>
            </p:grpSpPr>
            <p:sp>
              <p:nvSpPr>
                <p:cNvPr id="30" name="Lưu đồ: Tài liệu 106">
                  <a:extLst>
                    <a:ext uri="{FF2B5EF4-FFF2-40B4-BE49-F238E27FC236}">
                      <a16:creationId xmlns:a16="http://schemas.microsoft.com/office/drawing/2014/main" xmlns="" id="{E52E46EF-447B-5BA6-C0D4-A91EFD5F9C3B}"/>
                    </a:ext>
                  </a:extLst>
                </p:cNvPr>
                <p:cNvSpPr/>
                <p:nvPr/>
              </p:nvSpPr>
              <p:spPr>
                <a:xfrm>
                  <a:off x="6429073" y="2821339"/>
                  <a:ext cx="4227503" cy="1151558"/>
                </a:xfrm>
                <a:custGeom>
                  <a:avLst/>
                  <a:gdLst>
                    <a:gd name="connsiteX0" fmla="*/ 0 w 4227503"/>
                    <a:gd name="connsiteY0" fmla="*/ 0 h 1151558"/>
                    <a:gd name="connsiteX1" fmla="*/ 4227503 w 4227503"/>
                    <a:gd name="connsiteY1" fmla="*/ 0 h 1151558"/>
                    <a:gd name="connsiteX2" fmla="*/ 4227503 w 4227503"/>
                    <a:gd name="connsiteY2" fmla="*/ 923485 h 1151558"/>
                    <a:gd name="connsiteX3" fmla="*/ 0 w 4227503"/>
                    <a:gd name="connsiteY3" fmla="*/ 1075427 h 1151558"/>
                    <a:gd name="connsiteX4" fmla="*/ 0 w 4227503"/>
                    <a:gd name="connsiteY4" fmla="*/ 0 h 115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503" h="1151558" fill="none" extrusionOk="0">
                      <a:moveTo>
                        <a:pt x="0" y="0"/>
                      </a:moveTo>
                      <a:cubicBezTo>
                        <a:pt x="1660769" y="143258"/>
                        <a:pt x="3473777" y="169764"/>
                        <a:pt x="4227503" y="0"/>
                      </a:cubicBezTo>
                      <a:cubicBezTo>
                        <a:pt x="4284523" y="294904"/>
                        <a:pt x="4300913" y="584621"/>
                        <a:pt x="4227503" y="923485"/>
                      </a:cubicBezTo>
                      <a:cubicBezTo>
                        <a:pt x="2120568" y="917697"/>
                        <a:pt x="2163046" y="1284288"/>
                        <a:pt x="0" y="1075427"/>
                      </a:cubicBezTo>
                      <a:cubicBezTo>
                        <a:pt x="-95879" y="789357"/>
                        <a:pt x="21261" y="222102"/>
                        <a:pt x="0" y="0"/>
                      </a:cubicBezTo>
                      <a:close/>
                    </a:path>
                    <a:path w="4227503" h="1151558" stroke="0" extrusionOk="0">
                      <a:moveTo>
                        <a:pt x="0" y="0"/>
                      </a:moveTo>
                      <a:cubicBezTo>
                        <a:pt x="1801280" y="-69867"/>
                        <a:pt x="3162503" y="63979"/>
                        <a:pt x="4227503" y="0"/>
                      </a:cubicBezTo>
                      <a:cubicBezTo>
                        <a:pt x="4290312" y="324602"/>
                        <a:pt x="4308853" y="502613"/>
                        <a:pt x="4227503" y="923485"/>
                      </a:cubicBezTo>
                      <a:cubicBezTo>
                        <a:pt x="2118161" y="904433"/>
                        <a:pt x="2105522" y="1262213"/>
                        <a:pt x="0" y="1075427"/>
                      </a:cubicBezTo>
                      <a:cubicBezTo>
                        <a:pt x="-36931" y="607395"/>
                        <a:pt x="-18980" y="481168"/>
                        <a:pt x="0" y="0"/>
                      </a:cubicBezTo>
                      <a:close/>
                    </a:path>
                  </a:pathLst>
                </a:custGeom>
                <a:solidFill>
                  <a:schemeClr val="accent5">
                    <a:lumMod val="20000"/>
                    <a:lumOff val="80000"/>
                  </a:schemeClr>
                </a:solidFill>
                <a:ln>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sp>
              <p:nvSpPr>
                <p:cNvPr id="31" name="Hộp Văn bản 107">
                  <a:extLst>
                    <a:ext uri="{FF2B5EF4-FFF2-40B4-BE49-F238E27FC236}">
                      <a16:creationId xmlns:a16="http://schemas.microsoft.com/office/drawing/2014/main" xmlns="" id="{F60A1B37-71EA-F588-A14F-3613B81CE137}"/>
                    </a:ext>
                  </a:extLst>
                </p:cNvPr>
                <p:cNvSpPr txBox="1"/>
                <p:nvPr/>
              </p:nvSpPr>
              <p:spPr>
                <a:xfrm>
                  <a:off x="6364479" y="2789641"/>
                  <a:ext cx="4227503" cy="2547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sz="2000" dirty="0">
                    <a:latin typeface="UTM Duepuntozero" panose="02040603050506020204" pitchFamily="18" charset="0"/>
                  </a:endParaRPr>
                </a:p>
              </p:txBody>
            </p:sp>
          </p:grpSp>
          <p:pic>
            <p:nvPicPr>
              <p:cNvPr id="29" name="Hình ảnh 112">
                <a:extLst>
                  <a:ext uri="{FF2B5EF4-FFF2-40B4-BE49-F238E27FC236}">
                    <a16:creationId xmlns:a16="http://schemas.microsoft.com/office/drawing/2014/main" xmlns="" id="{7FB50318-0F15-CC3B-FBB2-8FC91C366B1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3434" t="9313" r="19667" b="48554"/>
              <a:stretch/>
            </p:blipFill>
            <p:spPr>
              <a:xfrm rot="446437">
                <a:off x="6492753" y="2523989"/>
                <a:ext cx="1115242" cy="650505"/>
              </a:xfrm>
              <a:prstGeom prst="rect">
                <a:avLst/>
              </a:prstGeom>
            </p:spPr>
          </p:pic>
        </p:grpSp>
        <p:sp>
          <p:nvSpPr>
            <p:cNvPr id="27" name="TextBox 26">
              <a:extLst>
                <a:ext uri="{FF2B5EF4-FFF2-40B4-BE49-F238E27FC236}">
                  <a16:creationId xmlns:a16="http://schemas.microsoft.com/office/drawing/2014/main" xmlns="" id="{B83C7645-59C5-062E-0B4A-8D3D2BA3C63D}"/>
                </a:ext>
              </a:extLst>
            </p:cNvPr>
            <p:cNvSpPr txBox="1"/>
            <p:nvPr/>
          </p:nvSpPr>
          <p:spPr>
            <a:xfrm>
              <a:off x="1161395" y="2839409"/>
              <a:ext cx="4258088" cy="975492"/>
            </a:xfrm>
            <a:prstGeom prst="rect">
              <a:avLst/>
            </a:prstGeom>
            <a:noFill/>
          </p:spPr>
          <p:txBody>
            <a:bodyPr wrap="square" rtlCol="0">
              <a:spAutoFit/>
            </a:bodyPr>
            <a:lstStyle/>
            <a:p>
              <a:pPr algn="ctr">
                <a:lnSpc>
                  <a:spcPct val="114000"/>
                </a:lnSpc>
              </a:pPr>
              <a:r>
                <a:rPr lang="en-US" sz="2800" b="1" dirty="0">
                  <a:solidFill>
                    <a:srgbClr val="FF0000"/>
                  </a:solidFill>
                  <a:latin typeface="UTM Duepuntozero" panose="02040603050506020204" pitchFamily="18" charset="0"/>
                </a:rPr>
                <a:t>a. </a:t>
              </a:r>
              <a:r>
                <a:rPr lang="en-US" sz="2800" b="1" dirty="0">
                  <a:solidFill>
                    <a:srgbClr val="002060"/>
                  </a:solidFill>
                  <a:latin typeface="UTM Duepuntozero" panose="02040603050506020204" pitchFamily="18" charset="0"/>
                </a:rPr>
                <a:t>Trong </a:t>
              </a:r>
              <a:r>
                <a:rPr lang="en-US" sz="2800" b="1" dirty="0" err="1">
                  <a:solidFill>
                    <a:srgbClr val="002060"/>
                  </a:solidFill>
                  <a:latin typeface="UTM Duepuntozero" panose="02040603050506020204" pitchFamily="18" charset="0"/>
                </a:rPr>
                <a:t>truyện</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có</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những</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nhân</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vật</a:t>
              </a:r>
              <a:r>
                <a:rPr lang="en-US" sz="2800" b="1" dirty="0">
                  <a:solidFill>
                    <a:srgbClr val="002060"/>
                  </a:solidFill>
                  <a:latin typeface="UTM Duepuntozero" panose="02040603050506020204" pitchFamily="18" charset="0"/>
                </a:rPr>
                <a:t> </a:t>
              </a:r>
              <a:r>
                <a:rPr lang="en-US" sz="2800" b="1" dirty="0" err="1">
                  <a:solidFill>
                    <a:srgbClr val="002060"/>
                  </a:solidFill>
                  <a:latin typeface="UTM Duepuntozero" panose="02040603050506020204" pitchFamily="18" charset="0"/>
                </a:rPr>
                <a:t>nào</a:t>
              </a:r>
              <a:r>
                <a:rPr lang="en-US" sz="2800" b="1" dirty="0">
                  <a:solidFill>
                    <a:srgbClr val="002060"/>
                  </a:solidFill>
                  <a:latin typeface="UTM Duepuntozero" panose="02040603050506020204" pitchFamily="18" charset="0"/>
                </a:rPr>
                <a:t>?</a:t>
              </a:r>
            </a:p>
          </p:txBody>
        </p:sp>
      </p:grpSp>
    </p:spTree>
    <p:extLst>
      <p:ext uri="{BB962C8B-B14F-4D97-AF65-F5344CB8AC3E}">
        <p14:creationId xmlns:p14="http://schemas.microsoft.com/office/powerpoint/2010/main" val="388831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3" presetClass="entr" presetSubtype="16"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32" presetClass="emph" presetSubtype="0" fill="hold" nodeType="withEffect">
                                  <p:stCondLst>
                                    <p:cond delay="1000"/>
                                  </p:stCondLst>
                                  <p:childTnLst>
                                    <p:animRot by="120000">
                                      <p:cBhvr>
                                        <p:cTn id="14" dur="100" fill="hold">
                                          <p:stCondLst>
                                            <p:cond delay="0"/>
                                          </p:stCondLst>
                                        </p:cTn>
                                        <p:tgtEl>
                                          <p:spTgt spid="16"/>
                                        </p:tgtEl>
                                        <p:attrNameLst>
                                          <p:attrName>r</p:attrName>
                                        </p:attrNameLst>
                                      </p:cBhvr>
                                    </p:animRot>
                                    <p:animRot by="-240000">
                                      <p:cBhvr>
                                        <p:cTn id="15" dur="200" fill="hold">
                                          <p:stCondLst>
                                            <p:cond delay="200"/>
                                          </p:stCondLst>
                                        </p:cTn>
                                        <p:tgtEl>
                                          <p:spTgt spid="16"/>
                                        </p:tgtEl>
                                        <p:attrNameLst>
                                          <p:attrName>r</p:attrName>
                                        </p:attrNameLst>
                                      </p:cBhvr>
                                    </p:animRot>
                                    <p:animRot by="240000">
                                      <p:cBhvr>
                                        <p:cTn id="16" dur="200" fill="hold">
                                          <p:stCondLst>
                                            <p:cond delay="400"/>
                                          </p:stCondLst>
                                        </p:cTn>
                                        <p:tgtEl>
                                          <p:spTgt spid="16"/>
                                        </p:tgtEl>
                                        <p:attrNameLst>
                                          <p:attrName>r</p:attrName>
                                        </p:attrNameLst>
                                      </p:cBhvr>
                                    </p:animRot>
                                    <p:animRot by="-240000">
                                      <p:cBhvr>
                                        <p:cTn id="17" dur="200" fill="hold">
                                          <p:stCondLst>
                                            <p:cond delay="600"/>
                                          </p:stCondLst>
                                        </p:cTn>
                                        <p:tgtEl>
                                          <p:spTgt spid="16"/>
                                        </p:tgtEl>
                                        <p:attrNameLst>
                                          <p:attrName>r</p:attrName>
                                        </p:attrNameLst>
                                      </p:cBhvr>
                                    </p:animRot>
                                    <p:animRot by="120000">
                                      <p:cBhvr>
                                        <p:cTn id="18" dur="200" fill="hold">
                                          <p:stCondLst>
                                            <p:cond delay="800"/>
                                          </p:stCondLst>
                                        </p:cTn>
                                        <p:tgtEl>
                                          <p:spTgt spid="16"/>
                                        </p:tgtEl>
                                        <p:attrNameLst>
                                          <p:attrName>r</p:attrName>
                                        </p:attrNameLst>
                                      </p:cBhvr>
                                    </p:animRo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Widescreen</PresentationFormat>
  <Paragraphs>72</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#9Slide05 SVNClementine</vt:lpstr>
      <vt:lpstr>Arial</vt:lpstr>
      <vt:lpstr>Calibri</vt:lpstr>
      <vt:lpstr>Calibri Light</vt:lpstr>
      <vt:lpstr>Coiny</vt:lpstr>
      <vt:lpstr>iCiel Pony</vt:lpstr>
      <vt:lpstr>LNTH-LuoLuoNotangYuanTi 1</vt:lpstr>
      <vt:lpstr>Pattaya</vt:lpstr>
      <vt:lpstr>SVN-Gretoon</vt:lpstr>
      <vt:lpstr>UTM Duepuntozero</vt:lpstr>
      <vt:lpstr>UTM Showcard</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cp:revision>
  <dcterms:created xsi:type="dcterms:W3CDTF">2023-11-18T11:15:56Z</dcterms:created>
  <dcterms:modified xsi:type="dcterms:W3CDTF">2023-11-18T11:16:31Z</dcterms:modified>
</cp:coreProperties>
</file>